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9" r:id="rId2"/>
    <p:sldId id="258" r:id="rId3"/>
    <p:sldId id="307" r:id="rId4"/>
    <p:sldId id="261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0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001" userDrawn="1">
          <p15:clr>
            <a:srgbClr val="A4A3A4"/>
          </p15:clr>
        </p15:guide>
        <p15:guide id="4" orient="horz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BDE"/>
    <a:srgbClr val="F7FEFF"/>
    <a:srgbClr val="E3D84C"/>
    <a:srgbClr val="2C3E27"/>
    <a:srgbClr val="B9B490"/>
    <a:srgbClr val="FEDC09"/>
    <a:srgbClr val="050F3B"/>
    <a:srgbClr val="062872"/>
    <a:srgbClr val="0C3376"/>
    <a:srgbClr val="F7E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248" y="78"/>
      </p:cViewPr>
      <p:guideLst>
        <p:guide orient="horz" pos="2137"/>
        <p:guide pos="2880"/>
        <p:guide orient="horz" pos="2001"/>
        <p:guide orient="horz" pos="23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5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D59475-E867-4715-AA76-41111E88045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FF87AAF-7780-432D-92C4-09E8DDA94101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12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010EFC80-96D1-4C5C-A172-5315B67CA549}" type="parTrans" cxnId="{E835CCFC-89EE-44D8-ACAB-7FE828C58101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C97C7DC-F1E1-426F-BB62-F5667B4F8DFF}" type="sibTrans" cxnId="{E835CCFC-89EE-44D8-ACAB-7FE828C58101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5FA4790-923A-4200-8115-201F965A156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7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98520B5-BFDF-49A9-9EF2-8E732F33D346}" type="parTrans" cxnId="{C85D1E9A-F7D5-4359-81B0-65D09893022C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611B6F84-17EA-434B-BFF7-A5A237E2DD7C}" type="sibTrans" cxnId="{C85D1E9A-F7D5-4359-81B0-65D09893022C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0BF730A5-3DC1-4994-AA35-443F5DB5A9F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8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CF13296A-AE58-4DCB-B1E0-15361689F28E}" type="parTrans" cxnId="{053912AD-F552-4E38-AE16-3FCDDC47E517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4474932-B2A8-4906-9EA4-8F88DF38F8CC}" type="sibTrans" cxnId="{053912AD-F552-4E38-AE16-3FCDDC47E517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83EEE8F-6E72-4EF5-B6D0-8274DBD7C49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9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45DD086-5A9D-4AC5-89FB-7FD1D63BC24F}" type="parTrans" cxnId="{5BAC28B7-E793-4A69-93C5-E2DC412E4D88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4FD7FE5-F1E4-4AC0-84B0-14E84A7808D6}" type="sibTrans" cxnId="{5BAC28B7-E793-4A69-93C5-E2DC412E4D88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98A7B72D-D971-49FC-882B-235B0C4434E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10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150ACD88-90E4-4E12-9CF7-D8A8FA2A53C8}" type="parTrans" cxnId="{AC1CD7AD-8C80-402C-9CEB-B7698954708A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5F5A1BEC-D85A-4284-AA83-4EECE91C6C31}" type="sibTrans" cxnId="{AC1CD7AD-8C80-402C-9CEB-B7698954708A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934AA175-B4BF-4F9D-BCF7-99D186CCF92F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3BED796-4D42-4575-9980-711CA6DEC660}" type="parTrans" cxnId="{C7E5B8AB-9B35-4BFD-A361-A6CA169D2997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7474DB5-8DB3-475E-91D5-3EC2DED27FB0}" type="sibTrans" cxnId="{C7E5B8AB-9B35-4BFD-A361-A6CA169D2997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475520A7-C8DE-4C6C-9512-A06BD01820E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2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FD48D94F-4818-4924-ACAE-B56947F5F810}" type="parTrans" cxnId="{9E55C346-46F4-4DCD-BFDF-34306150B541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6B859B7-88C0-4816-B829-47C052282DE3}" type="sibTrans" cxnId="{9E55C346-46F4-4DCD-BFDF-34306150B541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B91A7E40-F574-42FB-A1D5-8D7AEFC06C6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3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22D438A4-E825-4431-BE69-2EFCEA1F5459}" type="parTrans" cxnId="{C0C44B05-3DEA-4D3D-BD28-477D46D7FFAE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D85F3F3-D2BA-47F4-B27B-CB53E77FA1C5}" type="sibTrans" cxnId="{C0C44B05-3DEA-4D3D-BD28-477D46D7FFAE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29FD70F7-087C-46BC-A9BF-7707E066E1E2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4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CC584CB4-8E10-4F7A-8AA8-156C61E7960E}" type="parTrans" cxnId="{15515853-9908-4446-85AB-439BFFD35E80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F3547E03-0E45-4498-B72E-B4DDE1B1D06A}" type="sibTrans" cxnId="{15515853-9908-4446-85AB-439BFFD35E80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EE8FCF4C-7C4C-4C2E-9295-38CCBFF3DA84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5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5006DB59-CE82-42FA-8699-2B7B48265FD9}" type="parTrans" cxnId="{EBE1BB27-426E-41CF-BD45-9E997C93CFCE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FEAAE95-EA13-47A9-B2BA-5D1CFC3C14F4}" type="sibTrans" cxnId="{EBE1BB27-426E-41CF-BD45-9E997C93CFCE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CE791F3-B181-4F72-863E-3E5567E931AE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6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B666B38F-6945-4D4D-A578-8B9D86D59F9F}" type="parTrans" cxnId="{4B6A7765-12D2-40C1-B407-9A1B244C0E9B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48F0D5A-F161-449D-ABBE-91801F29A2C0}" type="sibTrans" cxnId="{4B6A7765-12D2-40C1-B407-9A1B244C0E9B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D9A5CC9E-4D1B-44A6-B8E6-660394AB468B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11</a:t>
          </a:r>
          <a:endParaRPr lang="ko-KR" altLang="en-US" sz="20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5FD2332E-1861-4D28-92EB-B233B085A5FD}" type="parTrans" cxnId="{D24DB3B1-00BF-42F6-8BCB-9E10B5027BFC}">
      <dgm:prSet/>
      <dgm:spPr/>
      <dgm:t>
        <a:bodyPr/>
        <a:lstStyle/>
        <a:p>
          <a:pPr latinLnBrk="1"/>
          <a:endParaRPr lang="ko-KR" altLang="en-US" sz="6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98C8C699-C974-46C5-8A81-21217B06514B}" type="sibTrans" cxnId="{D24DB3B1-00BF-42F6-8BCB-9E10B5027BFC}">
      <dgm:prSet custT="1"/>
      <dgm:spPr>
        <a:noFill/>
      </dgm:spPr>
      <dgm:t>
        <a:bodyPr/>
        <a:lstStyle/>
        <a:p>
          <a:pPr latinLnBrk="1"/>
          <a:endParaRPr lang="ko-KR" altLang="en-US" sz="9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gm:t>
    </dgm:pt>
    <dgm:pt modelId="{746CBDAD-B046-4AA1-BB01-6D4D502B3837}" type="pres">
      <dgm:prSet presAssocID="{B7D59475-E867-4715-AA76-41111E88045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6CC08F-3E77-47EE-AD8B-9FEE92E1619B}" type="pres">
      <dgm:prSet presAssocID="{1FF87AAF-7780-432D-92C4-09E8DDA94101}" presName="node" presStyleLbl="node1" presStyleIdx="0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A8572B-20F3-4E8E-BF0E-D0113D00E3FD}" type="pres">
      <dgm:prSet presAssocID="{EC97C7DC-F1E1-426F-BB62-F5667B4F8DFF}" presName="sibTrans" presStyleLbl="sibTrans2D1" presStyleIdx="0" presStyleCnt="12" custScaleX="181915" custScaleY="181915"/>
      <dgm:spPr/>
      <dgm:t>
        <a:bodyPr/>
        <a:lstStyle/>
        <a:p>
          <a:endParaRPr lang="zh-CN" altLang="en-US"/>
        </a:p>
      </dgm:t>
    </dgm:pt>
    <dgm:pt modelId="{05E8851B-E270-4B92-AF3F-09D47728584C}" type="pres">
      <dgm:prSet presAssocID="{EC97C7DC-F1E1-426F-BB62-F5667B4F8DFF}" presName="connectorText" presStyleLbl="sibTrans2D1" presStyleIdx="0" presStyleCnt="12"/>
      <dgm:spPr/>
      <dgm:t>
        <a:bodyPr/>
        <a:lstStyle/>
        <a:p>
          <a:endParaRPr lang="zh-CN" altLang="en-US"/>
        </a:p>
      </dgm:t>
    </dgm:pt>
    <dgm:pt modelId="{938B17AA-D6E7-4333-8CFB-2C88E545EE87}" type="pres">
      <dgm:prSet presAssocID="{934AA175-B4BF-4F9D-BCF7-99D186CCF92F}" presName="node" presStyleLbl="node1" presStyleIdx="1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C7FBDA-C644-437B-9901-1391BB718DB7}" type="pres">
      <dgm:prSet presAssocID="{A7474DB5-8DB3-475E-91D5-3EC2DED27FB0}" presName="sibTrans" presStyleLbl="sibTrans2D1" presStyleIdx="1" presStyleCnt="12" custScaleX="181915" custScaleY="181915"/>
      <dgm:spPr/>
      <dgm:t>
        <a:bodyPr/>
        <a:lstStyle/>
        <a:p>
          <a:endParaRPr lang="zh-CN" altLang="en-US"/>
        </a:p>
      </dgm:t>
    </dgm:pt>
    <dgm:pt modelId="{4953BC87-8090-470B-9A3E-8F604D147B86}" type="pres">
      <dgm:prSet presAssocID="{A7474DB5-8DB3-475E-91D5-3EC2DED27FB0}" presName="connectorText" presStyleLbl="sibTrans2D1" presStyleIdx="1" presStyleCnt="12"/>
      <dgm:spPr/>
      <dgm:t>
        <a:bodyPr/>
        <a:lstStyle/>
        <a:p>
          <a:endParaRPr lang="zh-CN" altLang="en-US"/>
        </a:p>
      </dgm:t>
    </dgm:pt>
    <dgm:pt modelId="{AF9DD388-454B-4298-930F-91603B757D7B}" type="pres">
      <dgm:prSet presAssocID="{475520A7-C8DE-4C6C-9512-A06BD01820E5}" presName="node" presStyleLbl="node1" presStyleIdx="2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52A875-8A1A-4D61-B3B9-E7360F521585}" type="pres">
      <dgm:prSet presAssocID="{16B859B7-88C0-4816-B829-47C052282DE3}" presName="sibTrans" presStyleLbl="sibTrans2D1" presStyleIdx="2" presStyleCnt="12" custScaleX="181915" custScaleY="181915"/>
      <dgm:spPr/>
      <dgm:t>
        <a:bodyPr/>
        <a:lstStyle/>
        <a:p>
          <a:endParaRPr lang="zh-CN" altLang="en-US"/>
        </a:p>
      </dgm:t>
    </dgm:pt>
    <dgm:pt modelId="{0A6BC082-B594-48D5-924B-3E503C02C94B}" type="pres">
      <dgm:prSet presAssocID="{16B859B7-88C0-4816-B829-47C052282DE3}" presName="connectorText" presStyleLbl="sibTrans2D1" presStyleIdx="2" presStyleCnt="12"/>
      <dgm:spPr/>
      <dgm:t>
        <a:bodyPr/>
        <a:lstStyle/>
        <a:p>
          <a:endParaRPr lang="zh-CN" altLang="en-US"/>
        </a:p>
      </dgm:t>
    </dgm:pt>
    <dgm:pt modelId="{AE547C94-5B2B-4A49-8C01-99089200BC1F}" type="pres">
      <dgm:prSet presAssocID="{B91A7E40-F574-42FB-A1D5-8D7AEFC06C6A}" presName="node" presStyleLbl="node1" presStyleIdx="3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A1A042-57AC-4DD5-A40C-27C38AE17D3C}" type="pres">
      <dgm:prSet presAssocID="{9D85F3F3-D2BA-47F4-B27B-CB53E77FA1C5}" presName="sibTrans" presStyleLbl="sibTrans2D1" presStyleIdx="3" presStyleCnt="12" custScaleX="181915" custScaleY="181915"/>
      <dgm:spPr/>
      <dgm:t>
        <a:bodyPr/>
        <a:lstStyle/>
        <a:p>
          <a:endParaRPr lang="zh-CN" altLang="en-US"/>
        </a:p>
      </dgm:t>
    </dgm:pt>
    <dgm:pt modelId="{9E1617A4-1E91-430E-AB0A-636CC20BF1AA}" type="pres">
      <dgm:prSet presAssocID="{9D85F3F3-D2BA-47F4-B27B-CB53E77FA1C5}" presName="connectorText" presStyleLbl="sibTrans2D1" presStyleIdx="3" presStyleCnt="12"/>
      <dgm:spPr/>
      <dgm:t>
        <a:bodyPr/>
        <a:lstStyle/>
        <a:p>
          <a:endParaRPr lang="zh-CN" altLang="en-US"/>
        </a:p>
      </dgm:t>
    </dgm:pt>
    <dgm:pt modelId="{38F11EFA-78B0-4BDD-B88B-3E3B46C39384}" type="pres">
      <dgm:prSet presAssocID="{29FD70F7-087C-46BC-A9BF-7707E066E1E2}" presName="node" presStyleLbl="node1" presStyleIdx="4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5D08F3-D2F1-46F8-938C-68B50DCED414}" type="pres">
      <dgm:prSet presAssocID="{F3547E03-0E45-4498-B72E-B4DDE1B1D06A}" presName="sibTrans" presStyleLbl="sibTrans2D1" presStyleIdx="4" presStyleCnt="12" custScaleX="181915" custScaleY="181915"/>
      <dgm:spPr/>
      <dgm:t>
        <a:bodyPr/>
        <a:lstStyle/>
        <a:p>
          <a:endParaRPr lang="zh-CN" altLang="en-US"/>
        </a:p>
      </dgm:t>
    </dgm:pt>
    <dgm:pt modelId="{1082E23A-60F6-4F16-9465-03A11D2EABFC}" type="pres">
      <dgm:prSet presAssocID="{F3547E03-0E45-4498-B72E-B4DDE1B1D06A}" presName="connectorText" presStyleLbl="sibTrans2D1" presStyleIdx="4" presStyleCnt="12"/>
      <dgm:spPr/>
      <dgm:t>
        <a:bodyPr/>
        <a:lstStyle/>
        <a:p>
          <a:endParaRPr lang="zh-CN" altLang="en-US"/>
        </a:p>
      </dgm:t>
    </dgm:pt>
    <dgm:pt modelId="{6A946ED0-DA0D-499D-8BFE-19EAA264A68E}" type="pres">
      <dgm:prSet presAssocID="{EE8FCF4C-7C4C-4C2E-9295-38CCBFF3DA84}" presName="node" presStyleLbl="node1" presStyleIdx="5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217BAE-70BF-4307-89ED-44BBFE96551E}" type="pres">
      <dgm:prSet presAssocID="{9FEAAE95-EA13-47A9-B2BA-5D1CFC3C14F4}" presName="sibTrans" presStyleLbl="sibTrans2D1" presStyleIdx="5" presStyleCnt="12" custScaleX="181915" custScaleY="181915"/>
      <dgm:spPr/>
      <dgm:t>
        <a:bodyPr/>
        <a:lstStyle/>
        <a:p>
          <a:endParaRPr lang="zh-CN" altLang="en-US"/>
        </a:p>
      </dgm:t>
    </dgm:pt>
    <dgm:pt modelId="{CB534F82-14F3-4A4A-8F9E-12DC2F48563C}" type="pres">
      <dgm:prSet presAssocID="{9FEAAE95-EA13-47A9-B2BA-5D1CFC3C14F4}" presName="connectorText" presStyleLbl="sibTrans2D1" presStyleIdx="5" presStyleCnt="12"/>
      <dgm:spPr/>
      <dgm:t>
        <a:bodyPr/>
        <a:lstStyle/>
        <a:p>
          <a:endParaRPr lang="zh-CN" altLang="en-US"/>
        </a:p>
      </dgm:t>
    </dgm:pt>
    <dgm:pt modelId="{2EDD2A74-87C8-44E5-BEED-853D9F221227}" type="pres">
      <dgm:prSet presAssocID="{DCE791F3-B181-4F72-863E-3E5567E931AE}" presName="node" presStyleLbl="node1" presStyleIdx="6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6F2B79-3319-41BA-84BF-5684C0A6E9B9}" type="pres">
      <dgm:prSet presAssocID="{E48F0D5A-F161-449D-ABBE-91801F29A2C0}" presName="sibTrans" presStyleLbl="sibTrans2D1" presStyleIdx="6" presStyleCnt="12" custScaleX="181915" custScaleY="181915"/>
      <dgm:spPr/>
      <dgm:t>
        <a:bodyPr/>
        <a:lstStyle/>
        <a:p>
          <a:endParaRPr lang="zh-CN" altLang="en-US"/>
        </a:p>
      </dgm:t>
    </dgm:pt>
    <dgm:pt modelId="{180400D4-F971-4E55-90CE-74194ACFA2CA}" type="pres">
      <dgm:prSet presAssocID="{E48F0D5A-F161-449D-ABBE-91801F29A2C0}" presName="connectorText" presStyleLbl="sibTrans2D1" presStyleIdx="6" presStyleCnt="12"/>
      <dgm:spPr/>
      <dgm:t>
        <a:bodyPr/>
        <a:lstStyle/>
        <a:p>
          <a:endParaRPr lang="zh-CN" altLang="en-US"/>
        </a:p>
      </dgm:t>
    </dgm:pt>
    <dgm:pt modelId="{4D9D9702-29B6-47B2-ACAF-EE948371680C}" type="pres">
      <dgm:prSet presAssocID="{E5FA4790-923A-4200-8115-201F965A1565}" presName="node" presStyleLbl="node1" presStyleIdx="7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5ED67C-6A7C-4D9D-AB3D-202CC35AD939}" type="pres">
      <dgm:prSet presAssocID="{611B6F84-17EA-434B-BFF7-A5A237E2DD7C}" presName="sibTrans" presStyleLbl="sibTrans2D1" presStyleIdx="7" presStyleCnt="12" custScaleX="181915" custScaleY="181915"/>
      <dgm:spPr/>
      <dgm:t>
        <a:bodyPr/>
        <a:lstStyle/>
        <a:p>
          <a:endParaRPr lang="zh-CN" altLang="en-US"/>
        </a:p>
      </dgm:t>
    </dgm:pt>
    <dgm:pt modelId="{A1694334-5FBF-4B86-B7B5-FDC50BBA2282}" type="pres">
      <dgm:prSet presAssocID="{611B6F84-17EA-434B-BFF7-A5A237E2DD7C}" presName="connectorText" presStyleLbl="sibTrans2D1" presStyleIdx="7" presStyleCnt="12"/>
      <dgm:spPr/>
      <dgm:t>
        <a:bodyPr/>
        <a:lstStyle/>
        <a:p>
          <a:endParaRPr lang="zh-CN" altLang="en-US"/>
        </a:p>
      </dgm:t>
    </dgm:pt>
    <dgm:pt modelId="{51B1F40C-DE58-4BC2-8F34-FC6B0F805B36}" type="pres">
      <dgm:prSet presAssocID="{0BF730A5-3DC1-4994-AA35-443F5DB5A9FA}" presName="node" presStyleLbl="node1" presStyleIdx="8" presStyleCnt="12" custScaleX="181915" custScaleY="18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EF3A0A-4B34-4D53-92B1-55A03225F412}" type="pres">
      <dgm:prSet presAssocID="{24474932-B2A8-4906-9EA4-8F88DF38F8CC}" presName="sibTrans" presStyleLbl="sibTrans2D1" presStyleIdx="8" presStyleCnt="12" custScaleX="181915" custScaleY="181915"/>
      <dgm:spPr/>
      <dgm:t>
        <a:bodyPr/>
        <a:lstStyle/>
        <a:p>
          <a:endParaRPr lang="zh-CN" altLang="en-US"/>
        </a:p>
      </dgm:t>
    </dgm:pt>
    <dgm:pt modelId="{825EF4BE-2017-4982-BF55-B234BBBE9D47}" type="pres">
      <dgm:prSet presAssocID="{24474932-B2A8-4906-9EA4-8F88DF38F8CC}" presName="connectorText" presStyleLbl="sibTrans2D1" presStyleIdx="8" presStyleCnt="12"/>
      <dgm:spPr/>
      <dgm:t>
        <a:bodyPr/>
        <a:lstStyle/>
        <a:p>
          <a:endParaRPr lang="zh-CN" altLang="en-US"/>
        </a:p>
      </dgm:t>
    </dgm:pt>
    <dgm:pt modelId="{6B014983-081E-493C-A160-B9695FD3CBAB}" type="pres">
      <dgm:prSet presAssocID="{483EEE8F-6E72-4EF5-B6D0-8274DBD7C498}" presName="node" presStyleLbl="node1" presStyleIdx="9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7D0DA5-729F-4E8B-B563-AEBD4E847F54}" type="pres">
      <dgm:prSet presAssocID="{84FD7FE5-F1E4-4AC0-84B0-14E84A7808D6}" presName="sibTrans" presStyleLbl="sibTrans2D1" presStyleIdx="9" presStyleCnt="12" custScaleX="181915" custScaleY="181915"/>
      <dgm:spPr/>
      <dgm:t>
        <a:bodyPr/>
        <a:lstStyle/>
        <a:p>
          <a:endParaRPr lang="zh-CN" altLang="en-US"/>
        </a:p>
      </dgm:t>
    </dgm:pt>
    <dgm:pt modelId="{F3C1F661-7D9F-4063-A7B2-3C8FC919E487}" type="pres">
      <dgm:prSet presAssocID="{84FD7FE5-F1E4-4AC0-84B0-14E84A7808D6}" presName="connectorText" presStyleLbl="sibTrans2D1" presStyleIdx="9" presStyleCnt="12"/>
      <dgm:spPr/>
      <dgm:t>
        <a:bodyPr/>
        <a:lstStyle/>
        <a:p>
          <a:endParaRPr lang="zh-CN" altLang="en-US"/>
        </a:p>
      </dgm:t>
    </dgm:pt>
    <dgm:pt modelId="{718DB517-D10F-4B11-B430-40D90C572D11}" type="pres">
      <dgm:prSet presAssocID="{98A7B72D-D971-49FC-882B-235B0C4434E8}" presName="node" presStyleLbl="node1" presStyleIdx="10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A19EFF-C32F-4BE5-BE82-E1B49253F3CD}" type="pres">
      <dgm:prSet presAssocID="{5F5A1BEC-D85A-4284-AA83-4EECE91C6C31}" presName="sibTrans" presStyleLbl="sibTrans2D1" presStyleIdx="10" presStyleCnt="12" custScaleX="181915" custScaleY="181915"/>
      <dgm:spPr/>
      <dgm:t>
        <a:bodyPr/>
        <a:lstStyle/>
        <a:p>
          <a:endParaRPr lang="zh-CN" altLang="en-US"/>
        </a:p>
      </dgm:t>
    </dgm:pt>
    <dgm:pt modelId="{C53B7796-881E-4776-AF36-FD950F3F50F6}" type="pres">
      <dgm:prSet presAssocID="{5F5A1BEC-D85A-4284-AA83-4EECE91C6C31}" presName="connectorText" presStyleLbl="sibTrans2D1" presStyleIdx="10" presStyleCnt="12"/>
      <dgm:spPr/>
      <dgm:t>
        <a:bodyPr/>
        <a:lstStyle/>
        <a:p>
          <a:endParaRPr lang="zh-CN" altLang="en-US"/>
        </a:p>
      </dgm:t>
    </dgm:pt>
    <dgm:pt modelId="{9B8F8379-8199-4CFB-8F5B-70A9EB5CC014}" type="pres">
      <dgm:prSet presAssocID="{D9A5CC9E-4D1B-44A6-B8E6-660394AB468B}" presName="node" presStyleLbl="node1" presStyleIdx="11" presStyleCnt="12" custScaleX="181915" custScaleY="18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C4A42-CD1E-4804-A4FA-41076265BE9D}" type="pres">
      <dgm:prSet presAssocID="{98C8C699-C974-46C5-8A81-21217B06514B}" presName="sibTrans" presStyleLbl="sibTrans2D1" presStyleIdx="11" presStyleCnt="12" custScaleX="181915" custScaleY="181915"/>
      <dgm:spPr/>
      <dgm:t>
        <a:bodyPr/>
        <a:lstStyle/>
        <a:p>
          <a:endParaRPr lang="zh-CN" altLang="en-US"/>
        </a:p>
      </dgm:t>
    </dgm:pt>
    <dgm:pt modelId="{F85A891A-970B-43BC-ABB7-743DD626D94F}" type="pres">
      <dgm:prSet presAssocID="{98C8C699-C974-46C5-8A81-21217B06514B}" presName="connectorText" presStyleLbl="sibTrans2D1" presStyleIdx="11" presStyleCnt="12"/>
      <dgm:spPr/>
      <dgm:t>
        <a:bodyPr/>
        <a:lstStyle/>
        <a:p>
          <a:endParaRPr lang="zh-CN" altLang="en-US"/>
        </a:p>
      </dgm:t>
    </dgm:pt>
  </dgm:ptLst>
  <dgm:cxnLst>
    <dgm:cxn modelId="{8E2E5D50-D627-4C84-9A28-095328BE24D5}" type="presOf" srcId="{5F5A1BEC-D85A-4284-AA83-4EECE91C6C31}" destId="{C53B7796-881E-4776-AF36-FD950F3F50F6}" srcOrd="1" destOrd="0" presId="urn:microsoft.com/office/officeart/2005/8/layout/cycle2"/>
    <dgm:cxn modelId="{4B6A7765-12D2-40C1-B407-9A1B244C0E9B}" srcId="{B7D59475-E867-4715-AA76-41111E88045C}" destId="{DCE791F3-B181-4F72-863E-3E5567E931AE}" srcOrd="6" destOrd="0" parTransId="{B666B38F-6945-4D4D-A578-8B9D86D59F9F}" sibTransId="{E48F0D5A-F161-449D-ABBE-91801F29A2C0}"/>
    <dgm:cxn modelId="{7FEB0AB5-7D03-4B0D-AE12-A071D4A71C91}" type="presOf" srcId="{5F5A1BEC-D85A-4284-AA83-4EECE91C6C31}" destId="{19A19EFF-C32F-4BE5-BE82-E1B49253F3CD}" srcOrd="0" destOrd="0" presId="urn:microsoft.com/office/officeart/2005/8/layout/cycle2"/>
    <dgm:cxn modelId="{6D8E7CA5-35E3-4A95-B8DB-458C6F462CF3}" type="presOf" srcId="{98C8C699-C974-46C5-8A81-21217B06514B}" destId="{F85A891A-970B-43BC-ABB7-743DD626D94F}" srcOrd="1" destOrd="0" presId="urn:microsoft.com/office/officeart/2005/8/layout/cycle2"/>
    <dgm:cxn modelId="{749EF598-7A80-4293-8414-11D8EA4089C1}" type="presOf" srcId="{24474932-B2A8-4906-9EA4-8F88DF38F8CC}" destId="{41EF3A0A-4B34-4D53-92B1-55A03225F412}" srcOrd="0" destOrd="0" presId="urn:microsoft.com/office/officeart/2005/8/layout/cycle2"/>
    <dgm:cxn modelId="{CFCF0C46-CF44-4337-9276-33D9009D0F8A}" type="presOf" srcId="{EE8FCF4C-7C4C-4C2E-9295-38CCBFF3DA84}" destId="{6A946ED0-DA0D-499D-8BFE-19EAA264A68E}" srcOrd="0" destOrd="0" presId="urn:microsoft.com/office/officeart/2005/8/layout/cycle2"/>
    <dgm:cxn modelId="{CF9C38EB-B719-452F-AFBE-EBC152A2B854}" type="presOf" srcId="{E48F0D5A-F161-449D-ABBE-91801F29A2C0}" destId="{BE6F2B79-3319-41BA-84BF-5684C0A6E9B9}" srcOrd="0" destOrd="0" presId="urn:microsoft.com/office/officeart/2005/8/layout/cycle2"/>
    <dgm:cxn modelId="{2BECE9F5-32F7-47AD-BE03-C32E0B63884D}" type="presOf" srcId="{9D85F3F3-D2BA-47F4-B27B-CB53E77FA1C5}" destId="{9E1617A4-1E91-430E-AB0A-636CC20BF1AA}" srcOrd="1" destOrd="0" presId="urn:microsoft.com/office/officeart/2005/8/layout/cycle2"/>
    <dgm:cxn modelId="{BD243F15-B0BD-48D1-8FA1-57EB6BBBB51B}" type="presOf" srcId="{84FD7FE5-F1E4-4AC0-84B0-14E84A7808D6}" destId="{F3C1F661-7D9F-4063-A7B2-3C8FC919E487}" srcOrd="1" destOrd="0" presId="urn:microsoft.com/office/officeart/2005/8/layout/cycle2"/>
    <dgm:cxn modelId="{7055EA64-49AD-439E-95A0-F6F7F4A08673}" type="presOf" srcId="{1FF87AAF-7780-432D-92C4-09E8DDA94101}" destId="{F66CC08F-3E77-47EE-AD8B-9FEE92E1619B}" srcOrd="0" destOrd="0" presId="urn:microsoft.com/office/officeart/2005/8/layout/cycle2"/>
    <dgm:cxn modelId="{EB10E707-7810-40BA-AF2B-440CC49510F6}" type="presOf" srcId="{98A7B72D-D971-49FC-882B-235B0C4434E8}" destId="{718DB517-D10F-4B11-B430-40D90C572D11}" srcOrd="0" destOrd="0" presId="urn:microsoft.com/office/officeart/2005/8/layout/cycle2"/>
    <dgm:cxn modelId="{BF125965-72F7-4FEA-851E-A3E290C26F4E}" type="presOf" srcId="{29FD70F7-087C-46BC-A9BF-7707E066E1E2}" destId="{38F11EFA-78B0-4BDD-B88B-3E3B46C39384}" srcOrd="0" destOrd="0" presId="urn:microsoft.com/office/officeart/2005/8/layout/cycle2"/>
    <dgm:cxn modelId="{60C63978-9838-4385-98E7-269F00F25775}" type="presOf" srcId="{B7D59475-E867-4715-AA76-41111E88045C}" destId="{746CBDAD-B046-4AA1-BB01-6D4D502B3837}" srcOrd="0" destOrd="0" presId="urn:microsoft.com/office/officeart/2005/8/layout/cycle2"/>
    <dgm:cxn modelId="{CE6DA697-0AB5-4D27-BC95-5921BA084916}" type="presOf" srcId="{A7474DB5-8DB3-475E-91D5-3EC2DED27FB0}" destId="{99C7FBDA-C644-437B-9901-1391BB718DB7}" srcOrd="0" destOrd="0" presId="urn:microsoft.com/office/officeart/2005/8/layout/cycle2"/>
    <dgm:cxn modelId="{AFA523FD-540F-407D-8444-AA1E05D9465F}" type="presOf" srcId="{DCE791F3-B181-4F72-863E-3E5567E931AE}" destId="{2EDD2A74-87C8-44E5-BEED-853D9F221227}" srcOrd="0" destOrd="0" presId="urn:microsoft.com/office/officeart/2005/8/layout/cycle2"/>
    <dgm:cxn modelId="{2017694C-7BFC-4BAE-ADB3-2C48466E1DAB}" type="presOf" srcId="{98C8C699-C974-46C5-8A81-21217B06514B}" destId="{55EC4A42-CD1E-4804-A4FA-41076265BE9D}" srcOrd="0" destOrd="0" presId="urn:microsoft.com/office/officeart/2005/8/layout/cycle2"/>
    <dgm:cxn modelId="{CEC4DE13-F592-437C-9E59-61A1DA5D09CF}" type="presOf" srcId="{EC97C7DC-F1E1-426F-BB62-F5667B4F8DFF}" destId="{05E8851B-E270-4B92-AF3F-09D47728584C}" srcOrd="1" destOrd="0" presId="urn:microsoft.com/office/officeart/2005/8/layout/cycle2"/>
    <dgm:cxn modelId="{25E4C0CD-7921-4332-9CB0-3E3C99358D0E}" type="presOf" srcId="{9FEAAE95-EA13-47A9-B2BA-5D1CFC3C14F4}" destId="{CB534F82-14F3-4A4A-8F9E-12DC2F48563C}" srcOrd="1" destOrd="0" presId="urn:microsoft.com/office/officeart/2005/8/layout/cycle2"/>
    <dgm:cxn modelId="{15515853-9908-4446-85AB-439BFFD35E80}" srcId="{B7D59475-E867-4715-AA76-41111E88045C}" destId="{29FD70F7-087C-46BC-A9BF-7707E066E1E2}" srcOrd="4" destOrd="0" parTransId="{CC584CB4-8E10-4F7A-8AA8-156C61E7960E}" sibTransId="{F3547E03-0E45-4498-B72E-B4DDE1B1D06A}"/>
    <dgm:cxn modelId="{1B83096F-A7BD-4180-84D0-772F5E45732C}" type="presOf" srcId="{E48F0D5A-F161-449D-ABBE-91801F29A2C0}" destId="{180400D4-F971-4E55-90CE-74194ACFA2CA}" srcOrd="1" destOrd="0" presId="urn:microsoft.com/office/officeart/2005/8/layout/cycle2"/>
    <dgm:cxn modelId="{AC1CD7AD-8C80-402C-9CEB-B7698954708A}" srcId="{B7D59475-E867-4715-AA76-41111E88045C}" destId="{98A7B72D-D971-49FC-882B-235B0C4434E8}" srcOrd="10" destOrd="0" parTransId="{150ACD88-90E4-4E12-9CF7-D8A8FA2A53C8}" sibTransId="{5F5A1BEC-D85A-4284-AA83-4EECE91C6C31}"/>
    <dgm:cxn modelId="{EA9A6332-372C-4BC3-9F3E-5C464321FECB}" type="presOf" srcId="{F3547E03-0E45-4498-B72E-B4DDE1B1D06A}" destId="{775D08F3-D2F1-46F8-938C-68B50DCED414}" srcOrd="0" destOrd="0" presId="urn:microsoft.com/office/officeart/2005/8/layout/cycle2"/>
    <dgm:cxn modelId="{C7C8618A-C379-49E4-A2C0-01F67501C1D7}" type="presOf" srcId="{9FEAAE95-EA13-47A9-B2BA-5D1CFC3C14F4}" destId="{D9217BAE-70BF-4307-89ED-44BBFE96551E}" srcOrd="0" destOrd="0" presId="urn:microsoft.com/office/officeart/2005/8/layout/cycle2"/>
    <dgm:cxn modelId="{5BAC28B7-E793-4A69-93C5-E2DC412E4D88}" srcId="{B7D59475-E867-4715-AA76-41111E88045C}" destId="{483EEE8F-6E72-4EF5-B6D0-8274DBD7C498}" srcOrd="9" destOrd="0" parTransId="{E45DD086-5A9D-4AC5-89FB-7FD1D63BC24F}" sibTransId="{84FD7FE5-F1E4-4AC0-84B0-14E84A7808D6}"/>
    <dgm:cxn modelId="{053912AD-F552-4E38-AE16-3FCDDC47E517}" srcId="{B7D59475-E867-4715-AA76-41111E88045C}" destId="{0BF730A5-3DC1-4994-AA35-443F5DB5A9FA}" srcOrd="8" destOrd="0" parTransId="{CF13296A-AE58-4DCB-B1E0-15361689F28E}" sibTransId="{24474932-B2A8-4906-9EA4-8F88DF38F8CC}"/>
    <dgm:cxn modelId="{D487DF7A-D1D2-40D0-A653-F2C15F46D44D}" type="presOf" srcId="{24474932-B2A8-4906-9EA4-8F88DF38F8CC}" destId="{825EF4BE-2017-4982-BF55-B234BBBE9D47}" srcOrd="1" destOrd="0" presId="urn:microsoft.com/office/officeart/2005/8/layout/cycle2"/>
    <dgm:cxn modelId="{C5A9F14E-6454-4BC5-8B3F-DE842DCD50E1}" type="presOf" srcId="{EC97C7DC-F1E1-426F-BB62-F5667B4F8DFF}" destId="{D2A8572B-20F3-4E8E-BF0E-D0113D00E3FD}" srcOrd="0" destOrd="0" presId="urn:microsoft.com/office/officeart/2005/8/layout/cycle2"/>
    <dgm:cxn modelId="{9E55C346-46F4-4DCD-BFDF-34306150B541}" srcId="{B7D59475-E867-4715-AA76-41111E88045C}" destId="{475520A7-C8DE-4C6C-9512-A06BD01820E5}" srcOrd="2" destOrd="0" parTransId="{FD48D94F-4818-4924-ACAE-B56947F5F810}" sibTransId="{16B859B7-88C0-4816-B829-47C052282DE3}"/>
    <dgm:cxn modelId="{94BA443B-54FF-46D2-9332-B76137B42194}" type="presOf" srcId="{16B859B7-88C0-4816-B829-47C052282DE3}" destId="{0A6BC082-B594-48D5-924B-3E503C02C94B}" srcOrd="1" destOrd="0" presId="urn:microsoft.com/office/officeart/2005/8/layout/cycle2"/>
    <dgm:cxn modelId="{B557FD34-3BFA-4440-8F52-FD83996A2E41}" type="presOf" srcId="{9D85F3F3-D2BA-47F4-B27B-CB53E77FA1C5}" destId="{43A1A042-57AC-4DD5-A40C-27C38AE17D3C}" srcOrd="0" destOrd="0" presId="urn:microsoft.com/office/officeart/2005/8/layout/cycle2"/>
    <dgm:cxn modelId="{E835CCFC-89EE-44D8-ACAB-7FE828C58101}" srcId="{B7D59475-E867-4715-AA76-41111E88045C}" destId="{1FF87AAF-7780-432D-92C4-09E8DDA94101}" srcOrd="0" destOrd="0" parTransId="{010EFC80-96D1-4C5C-A172-5315B67CA549}" sibTransId="{EC97C7DC-F1E1-426F-BB62-F5667B4F8DFF}"/>
    <dgm:cxn modelId="{32CEEF77-DD23-4BD8-AEF7-5B5074B20000}" type="presOf" srcId="{483EEE8F-6E72-4EF5-B6D0-8274DBD7C498}" destId="{6B014983-081E-493C-A160-B9695FD3CBAB}" srcOrd="0" destOrd="0" presId="urn:microsoft.com/office/officeart/2005/8/layout/cycle2"/>
    <dgm:cxn modelId="{182E1D03-ED9D-4206-B937-DCC1546BC357}" type="presOf" srcId="{0BF730A5-3DC1-4994-AA35-443F5DB5A9FA}" destId="{51B1F40C-DE58-4BC2-8F34-FC6B0F805B36}" srcOrd="0" destOrd="0" presId="urn:microsoft.com/office/officeart/2005/8/layout/cycle2"/>
    <dgm:cxn modelId="{C85D1E9A-F7D5-4359-81B0-65D09893022C}" srcId="{B7D59475-E867-4715-AA76-41111E88045C}" destId="{E5FA4790-923A-4200-8115-201F965A1565}" srcOrd="7" destOrd="0" parTransId="{498520B5-BFDF-49A9-9EF2-8E732F33D346}" sibTransId="{611B6F84-17EA-434B-BFF7-A5A237E2DD7C}"/>
    <dgm:cxn modelId="{C0C44B05-3DEA-4D3D-BD28-477D46D7FFAE}" srcId="{B7D59475-E867-4715-AA76-41111E88045C}" destId="{B91A7E40-F574-42FB-A1D5-8D7AEFC06C6A}" srcOrd="3" destOrd="0" parTransId="{22D438A4-E825-4431-BE69-2EFCEA1F5459}" sibTransId="{9D85F3F3-D2BA-47F4-B27B-CB53E77FA1C5}"/>
    <dgm:cxn modelId="{D24DB3B1-00BF-42F6-8BCB-9E10B5027BFC}" srcId="{B7D59475-E867-4715-AA76-41111E88045C}" destId="{D9A5CC9E-4D1B-44A6-B8E6-660394AB468B}" srcOrd="11" destOrd="0" parTransId="{5FD2332E-1861-4D28-92EB-B233B085A5FD}" sibTransId="{98C8C699-C974-46C5-8A81-21217B06514B}"/>
    <dgm:cxn modelId="{DDB1B692-A1A4-450B-A956-5C65F4D3BBA3}" type="presOf" srcId="{84FD7FE5-F1E4-4AC0-84B0-14E84A7808D6}" destId="{007D0DA5-729F-4E8B-B563-AEBD4E847F54}" srcOrd="0" destOrd="0" presId="urn:microsoft.com/office/officeart/2005/8/layout/cycle2"/>
    <dgm:cxn modelId="{E46E2D58-10F9-4273-8B19-4EC2188C0354}" type="presOf" srcId="{B91A7E40-F574-42FB-A1D5-8D7AEFC06C6A}" destId="{AE547C94-5B2B-4A49-8C01-99089200BC1F}" srcOrd="0" destOrd="0" presId="urn:microsoft.com/office/officeart/2005/8/layout/cycle2"/>
    <dgm:cxn modelId="{814ED5E8-A041-40BF-99A7-355919CF7E34}" type="presOf" srcId="{934AA175-B4BF-4F9D-BCF7-99D186CCF92F}" destId="{938B17AA-D6E7-4333-8CFB-2C88E545EE87}" srcOrd="0" destOrd="0" presId="urn:microsoft.com/office/officeart/2005/8/layout/cycle2"/>
    <dgm:cxn modelId="{0D978269-785C-4E14-A74B-0AD828247E53}" type="presOf" srcId="{611B6F84-17EA-434B-BFF7-A5A237E2DD7C}" destId="{965ED67C-6A7C-4D9D-AB3D-202CC35AD939}" srcOrd="0" destOrd="0" presId="urn:microsoft.com/office/officeart/2005/8/layout/cycle2"/>
    <dgm:cxn modelId="{EBE1BB27-426E-41CF-BD45-9E997C93CFCE}" srcId="{B7D59475-E867-4715-AA76-41111E88045C}" destId="{EE8FCF4C-7C4C-4C2E-9295-38CCBFF3DA84}" srcOrd="5" destOrd="0" parTransId="{5006DB59-CE82-42FA-8699-2B7B48265FD9}" sibTransId="{9FEAAE95-EA13-47A9-B2BA-5D1CFC3C14F4}"/>
    <dgm:cxn modelId="{FBEA2E57-F775-474F-8CD4-BFFB34B9945C}" type="presOf" srcId="{475520A7-C8DE-4C6C-9512-A06BD01820E5}" destId="{AF9DD388-454B-4298-930F-91603B757D7B}" srcOrd="0" destOrd="0" presId="urn:microsoft.com/office/officeart/2005/8/layout/cycle2"/>
    <dgm:cxn modelId="{E88E9711-E58C-4BEF-B8F6-9211B950E9CF}" type="presOf" srcId="{E5FA4790-923A-4200-8115-201F965A1565}" destId="{4D9D9702-29B6-47B2-ACAF-EE948371680C}" srcOrd="0" destOrd="0" presId="urn:microsoft.com/office/officeart/2005/8/layout/cycle2"/>
    <dgm:cxn modelId="{027AE988-3942-41A1-BB0F-EF5555BE537A}" type="presOf" srcId="{F3547E03-0E45-4498-B72E-B4DDE1B1D06A}" destId="{1082E23A-60F6-4F16-9465-03A11D2EABFC}" srcOrd="1" destOrd="0" presId="urn:microsoft.com/office/officeart/2005/8/layout/cycle2"/>
    <dgm:cxn modelId="{AD25B188-5B17-4005-ADBC-12E0A5645333}" type="presOf" srcId="{611B6F84-17EA-434B-BFF7-A5A237E2DD7C}" destId="{A1694334-5FBF-4B86-B7B5-FDC50BBA2282}" srcOrd="1" destOrd="0" presId="urn:microsoft.com/office/officeart/2005/8/layout/cycle2"/>
    <dgm:cxn modelId="{41DE52DE-6110-4C4A-8A24-C7061465BEAE}" type="presOf" srcId="{D9A5CC9E-4D1B-44A6-B8E6-660394AB468B}" destId="{9B8F8379-8199-4CFB-8F5B-70A9EB5CC014}" srcOrd="0" destOrd="0" presId="urn:microsoft.com/office/officeart/2005/8/layout/cycle2"/>
    <dgm:cxn modelId="{C7E5B8AB-9B35-4BFD-A361-A6CA169D2997}" srcId="{B7D59475-E867-4715-AA76-41111E88045C}" destId="{934AA175-B4BF-4F9D-BCF7-99D186CCF92F}" srcOrd="1" destOrd="0" parTransId="{D3BED796-4D42-4575-9980-711CA6DEC660}" sibTransId="{A7474DB5-8DB3-475E-91D5-3EC2DED27FB0}"/>
    <dgm:cxn modelId="{67A58B5B-0CB3-47E8-91E6-65C083A6D096}" type="presOf" srcId="{16B859B7-88C0-4816-B829-47C052282DE3}" destId="{4352A875-8A1A-4D61-B3B9-E7360F521585}" srcOrd="0" destOrd="0" presId="urn:microsoft.com/office/officeart/2005/8/layout/cycle2"/>
    <dgm:cxn modelId="{8E6E19F9-9365-4F71-8EE3-2C6A91F28AA9}" type="presOf" srcId="{A7474DB5-8DB3-475E-91D5-3EC2DED27FB0}" destId="{4953BC87-8090-470B-9A3E-8F604D147B86}" srcOrd="1" destOrd="0" presId="urn:microsoft.com/office/officeart/2005/8/layout/cycle2"/>
    <dgm:cxn modelId="{1F386690-7A55-4CB0-966B-9D93614C935D}" type="presParOf" srcId="{746CBDAD-B046-4AA1-BB01-6D4D502B3837}" destId="{F66CC08F-3E77-47EE-AD8B-9FEE92E1619B}" srcOrd="0" destOrd="0" presId="urn:microsoft.com/office/officeart/2005/8/layout/cycle2"/>
    <dgm:cxn modelId="{03EF3D9F-92A5-4EDD-BB5B-D84695C0844B}" type="presParOf" srcId="{746CBDAD-B046-4AA1-BB01-6D4D502B3837}" destId="{D2A8572B-20F3-4E8E-BF0E-D0113D00E3FD}" srcOrd="1" destOrd="0" presId="urn:microsoft.com/office/officeart/2005/8/layout/cycle2"/>
    <dgm:cxn modelId="{F2998AC6-C619-472F-B1ED-EBD707539E8F}" type="presParOf" srcId="{D2A8572B-20F3-4E8E-BF0E-D0113D00E3FD}" destId="{05E8851B-E270-4B92-AF3F-09D47728584C}" srcOrd="0" destOrd="0" presId="urn:microsoft.com/office/officeart/2005/8/layout/cycle2"/>
    <dgm:cxn modelId="{E159472A-B44D-404E-A649-826D342F4623}" type="presParOf" srcId="{746CBDAD-B046-4AA1-BB01-6D4D502B3837}" destId="{938B17AA-D6E7-4333-8CFB-2C88E545EE87}" srcOrd="2" destOrd="0" presId="urn:microsoft.com/office/officeart/2005/8/layout/cycle2"/>
    <dgm:cxn modelId="{7EEF0C1A-B5AE-491C-AE8F-F0C76E8CC92A}" type="presParOf" srcId="{746CBDAD-B046-4AA1-BB01-6D4D502B3837}" destId="{99C7FBDA-C644-437B-9901-1391BB718DB7}" srcOrd="3" destOrd="0" presId="urn:microsoft.com/office/officeart/2005/8/layout/cycle2"/>
    <dgm:cxn modelId="{1203ED65-3505-4F60-8FBD-85996553B6BE}" type="presParOf" srcId="{99C7FBDA-C644-437B-9901-1391BB718DB7}" destId="{4953BC87-8090-470B-9A3E-8F604D147B86}" srcOrd="0" destOrd="0" presId="urn:microsoft.com/office/officeart/2005/8/layout/cycle2"/>
    <dgm:cxn modelId="{04669627-0DB5-443A-A44F-72EF762528B8}" type="presParOf" srcId="{746CBDAD-B046-4AA1-BB01-6D4D502B3837}" destId="{AF9DD388-454B-4298-930F-91603B757D7B}" srcOrd="4" destOrd="0" presId="urn:microsoft.com/office/officeart/2005/8/layout/cycle2"/>
    <dgm:cxn modelId="{9FDE89CD-4BB3-4B12-8147-16709C348024}" type="presParOf" srcId="{746CBDAD-B046-4AA1-BB01-6D4D502B3837}" destId="{4352A875-8A1A-4D61-B3B9-E7360F521585}" srcOrd="5" destOrd="0" presId="urn:microsoft.com/office/officeart/2005/8/layout/cycle2"/>
    <dgm:cxn modelId="{9D373EAC-A024-4E99-A07D-5CC2D1DDB2A0}" type="presParOf" srcId="{4352A875-8A1A-4D61-B3B9-E7360F521585}" destId="{0A6BC082-B594-48D5-924B-3E503C02C94B}" srcOrd="0" destOrd="0" presId="urn:microsoft.com/office/officeart/2005/8/layout/cycle2"/>
    <dgm:cxn modelId="{C2225515-A21A-41AD-A5F5-F2E47BA74926}" type="presParOf" srcId="{746CBDAD-B046-4AA1-BB01-6D4D502B3837}" destId="{AE547C94-5B2B-4A49-8C01-99089200BC1F}" srcOrd="6" destOrd="0" presId="urn:microsoft.com/office/officeart/2005/8/layout/cycle2"/>
    <dgm:cxn modelId="{72C021BB-9A78-4CBE-BA1C-A6E89257B131}" type="presParOf" srcId="{746CBDAD-B046-4AA1-BB01-6D4D502B3837}" destId="{43A1A042-57AC-4DD5-A40C-27C38AE17D3C}" srcOrd="7" destOrd="0" presId="urn:microsoft.com/office/officeart/2005/8/layout/cycle2"/>
    <dgm:cxn modelId="{100A99E5-D53D-4A97-836B-E1BF7EF2D989}" type="presParOf" srcId="{43A1A042-57AC-4DD5-A40C-27C38AE17D3C}" destId="{9E1617A4-1E91-430E-AB0A-636CC20BF1AA}" srcOrd="0" destOrd="0" presId="urn:microsoft.com/office/officeart/2005/8/layout/cycle2"/>
    <dgm:cxn modelId="{58FC4989-1DCC-4198-818C-B604BC50E4A7}" type="presParOf" srcId="{746CBDAD-B046-4AA1-BB01-6D4D502B3837}" destId="{38F11EFA-78B0-4BDD-B88B-3E3B46C39384}" srcOrd="8" destOrd="0" presId="urn:microsoft.com/office/officeart/2005/8/layout/cycle2"/>
    <dgm:cxn modelId="{7522402A-E839-4471-8D6D-CBE3374815E2}" type="presParOf" srcId="{746CBDAD-B046-4AA1-BB01-6D4D502B3837}" destId="{775D08F3-D2F1-46F8-938C-68B50DCED414}" srcOrd="9" destOrd="0" presId="urn:microsoft.com/office/officeart/2005/8/layout/cycle2"/>
    <dgm:cxn modelId="{859A34D0-63A4-4B34-B442-06F1EDCB6936}" type="presParOf" srcId="{775D08F3-D2F1-46F8-938C-68B50DCED414}" destId="{1082E23A-60F6-4F16-9465-03A11D2EABFC}" srcOrd="0" destOrd="0" presId="urn:microsoft.com/office/officeart/2005/8/layout/cycle2"/>
    <dgm:cxn modelId="{76EA916C-ED93-4B1C-B01C-AE072683927F}" type="presParOf" srcId="{746CBDAD-B046-4AA1-BB01-6D4D502B3837}" destId="{6A946ED0-DA0D-499D-8BFE-19EAA264A68E}" srcOrd="10" destOrd="0" presId="urn:microsoft.com/office/officeart/2005/8/layout/cycle2"/>
    <dgm:cxn modelId="{3C80F796-EA4E-4A3F-B07F-B39B0750DC8E}" type="presParOf" srcId="{746CBDAD-B046-4AA1-BB01-6D4D502B3837}" destId="{D9217BAE-70BF-4307-89ED-44BBFE96551E}" srcOrd="11" destOrd="0" presId="urn:microsoft.com/office/officeart/2005/8/layout/cycle2"/>
    <dgm:cxn modelId="{74477F1F-424E-485C-9181-29ADDBE4EE7C}" type="presParOf" srcId="{D9217BAE-70BF-4307-89ED-44BBFE96551E}" destId="{CB534F82-14F3-4A4A-8F9E-12DC2F48563C}" srcOrd="0" destOrd="0" presId="urn:microsoft.com/office/officeart/2005/8/layout/cycle2"/>
    <dgm:cxn modelId="{11237E09-79FA-47BC-8F78-C4B4C3DADE7E}" type="presParOf" srcId="{746CBDAD-B046-4AA1-BB01-6D4D502B3837}" destId="{2EDD2A74-87C8-44E5-BEED-853D9F221227}" srcOrd="12" destOrd="0" presId="urn:microsoft.com/office/officeart/2005/8/layout/cycle2"/>
    <dgm:cxn modelId="{45E07E47-5C0A-49D0-AA78-FB2B608115D7}" type="presParOf" srcId="{746CBDAD-B046-4AA1-BB01-6D4D502B3837}" destId="{BE6F2B79-3319-41BA-84BF-5684C0A6E9B9}" srcOrd="13" destOrd="0" presId="urn:microsoft.com/office/officeart/2005/8/layout/cycle2"/>
    <dgm:cxn modelId="{FBC2174C-7137-4443-9E25-0A32EFE4D9D4}" type="presParOf" srcId="{BE6F2B79-3319-41BA-84BF-5684C0A6E9B9}" destId="{180400D4-F971-4E55-90CE-74194ACFA2CA}" srcOrd="0" destOrd="0" presId="urn:microsoft.com/office/officeart/2005/8/layout/cycle2"/>
    <dgm:cxn modelId="{77B9C45F-123A-421A-B712-E88BACAE1B48}" type="presParOf" srcId="{746CBDAD-B046-4AA1-BB01-6D4D502B3837}" destId="{4D9D9702-29B6-47B2-ACAF-EE948371680C}" srcOrd="14" destOrd="0" presId="urn:microsoft.com/office/officeart/2005/8/layout/cycle2"/>
    <dgm:cxn modelId="{4669D351-BC27-49B2-879F-F55C345E3689}" type="presParOf" srcId="{746CBDAD-B046-4AA1-BB01-6D4D502B3837}" destId="{965ED67C-6A7C-4D9D-AB3D-202CC35AD939}" srcOrd="15" destOrd="0" presId="urn:microsoft.com/office/officeart/2005/8/layout/cycle2"/>
    <dgm:cxn modelId="{0E6A7310-5730-4237-9C9C-4CCF8758B54F}" type="presParOf" srcId="{965ED67C-6A7C-4D9D-AB3D-202CC35AD939}" destId="{A1694334-5FBF-4B86-B7B5-FDC50BBA2282}" srcOrd="0" destOrd="0" presId="urn:microsoft.com/office/officeart/2005/8/layout/cycle2"/>
    <dgm:cxn modelId="{00D68E6F-54D3-450F-AE62-D61925805076}" type="presParOf" srcId="{746CBDAD-B046-4AA1-BB01-6D4D502B3837}" destId="{51B1F40C-DE58-4BC2-8F34-FC6B0F805B36}" srcOrd="16" destOrd="0" presId="urn:microsoft.com/office/officeart/2005/8/layout/cycle2"/>
    <dgm:cxn modelId="{873A4401-E0BB-4177-BAD7-EC723657C9EA}" type="presParOf" srcId="{746CBDAD-B046-4AA1-BB01-6D4D502B3837}" destId="{41EF3A0A-4B34-4D53-92B1-55A03225F412}" srcOrd="17" destOrd="0" presId="urn:microsoft.com/office/officeart/2005/8/layout/cycle2"/>
    <dgm:cxn modelId="{3A95C0ED-AE4C-4965-83FC-E625D9B61F80}" type="presParOf" srcId="{41EF3A0A-4B34-4D53-92B1-55A03225F412}" destId="{825EF4BE-2017-4982-BF55-B234BBBE9D47}" srcOrd="0" destOrd="0" presId="urn:microsoft.com/office/officeart/2005/8/layout/cycle2"/>
    <dgm:cxn modelId="{EF4ABDBF-CAF4-4A62-A0B1-20FB95A44221}" type="presParOf" srcId="{746CBDAD-B046-4AA1-BB01-6D4D502B3837}" destId="{6B014983-081E-493C-A160-B9695FD3CBAB}" srcOrd="18" destOrd="0" presId="urn:microsoft.com/office/officeart/2005/8/layout/cycle2"/>
    <dgm:cxn modelId="{CC67DA1C-846E-4C46-848A-EE7156ABD1E1}" type="presParOf" srcId="{746CBDAD-B046-4AA1-BB01-6D4D502B3837}" destId="{007D0DA5-729F-4E8B-B563-AEBD4E847F54}" srcOrd="19" destOrd="0" presId="urn:microsoft.com/office/officeart/2005/8/layout/cycle2"/>
    <dgm:cxn modelId="{F535A12B-1154-457B-A6E7-9DA119C7B904}" type="presParOf" srcId="{007D0DA5-729F-4E8B-B563-AEBD4E847F54}" destId="{F3C1F661-7D9F-4063-A7B2-3C8FC919E487}" srcOrd="0" destOrd="0" presId="urn:microsoft.com/office/officeart/2005/8/layout/cycle2"/>
    <dgm:cxn modelId="{7129BED4-2AF3-4DFF-9D04-BC34FFC07D97}" type="presParOf" srcId="{746CBDAD-B046-4AA1-BB01-6D4D502B3837}" destId="{718DB517-D10F-4B11-B430-40D90C572D11}" srcOrd="20" destOrd="0" presId="urn:microsoft.com/office/officeart/2005/8/layout/cycle2"/>
    <dgm:cxn modelId="{8E02F7B6-8E7D-4863-8B54-47589A518768}" type="presParOf" srcId="{746CBDAD-B046-4AA1-BB01-6D4D502B3837}" destId="{19A19EFF-C32F-4BE5-BE82-E1B49253F3CD}" srcOrd="21" destOrd="0" presId="urn:microsoft.com/office/officeart/2005/8/layout/cycle2"/>
    <dgm:cxn modelId="{BCA180F2-1C01-4CD1-B5D5-4F22C81824BD}" type="presParOf" srcId="{19A19EFF-C32F-4BE5-BE82-E1B49253F3CD}" destId="{C53B7796-881E-4776-AF36-FD950F3F50F6}" srcOrd="0" destOrd="0" presId="urn:microsoft.com/office/officeart/2005/8/layout/cycle2"/>
    <dgm:cxn modelId="{8489828B-002F-4708-8840-39DA8753439E}" type="presParOf" srcId="{746CBDAD-B046-4AA1-BB01-6D4D502B3837}" destId="{9B8F8379-8199-4CFB-8F5B-70A9EB5CC014}" srcOrd="22" destOrd="0" presId="urn:microsoft.com/office/officeart/2005/8/layout/cycle2"/>
    <dgm:cxn modelId="{30458B6E-603F-46A5-B832-BF0870C9C37D}" type="presParOf" srcId="{746CBDAD-B046-4AA1-BB01-6D4D502B3837}" destId="{55EC4A42-CD1E-4804-A4FA-41076265BE9D}" srcOrd="23" destOrd="0" presId="urn:microsoft.com/office/officeart/2005/8/layout/cycle2"/>
    <dgm:cxn modelId="{C14126A6-EF04-48FC-A15E-EB94497C66C8}" type="presParOf" srcId="{55EC4A42-CD1E-4804-A4FA-41076265BE9D}" destId="{F85A891A-970B-43BC-ABB7-743DD626D9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CC08F-3E77-47EE-AD8B-9FEE92E1619B}">
      <dsp:nvSpPr>
        <dsp:cNvPr id="0" name=""/>
        <dsp:cNvSpPr/>
      </dsp:nvSpPr>
      <dsp:spPr>
        <a:xfrm>
          <a:off x="2530104" y="-28215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12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715716" y="-96546"/>
        <a:ext cx="896216" cy="896216"/>
      </dsp:txXfrm>
    </dsp:sp>
    <dsp:sp modelId="{D2A8572B-20F3-4E8E-BF0E-D0113D00E3FD}">
      <dsp:nvSpPr>
        <dsp:cNvPr id="0" name=""/>
        <dsp:cNvSpPr/>
      </dsp:nvSpPr>
      <dsp:spPr>
        <a:xfrm rot="11700000">
          <a:off x="3565752" y="27394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3628624" y="367770"/>
        <a:ext cx="149244" cy="256657"/>
      </dsp:txXfrm>
    </dsp:sp>
    <dsp:sp modelId="{938B17AA-D6E7-4333-8CFB-2C88E545EE87}">
      <dsp:nvSpPr>
        <dsp:cNvPr id="0" name=""/>
        <dsp:cNvSpPr/>
      </dsp:nvSpPr>
      <dsp:spPr>
        <a:xfrm>
          <a:off x="3540758" y="-11355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726370" y="174257"/>
        <a:ext cx="896216" cy="896216"/>
      </dsp:txXfrm>
    </dsp:sp>
    <dsp:sp modelId="{99C7FBDA-C644-437B-9901-1391BB718DB7}">
      <dsp:nvSpPr>
        <dsp:cNvPr id="0" name=""/>
        <dsp:cNvSpPr/>
      </dsp:nvSpPr>
      <dsp:spPr>
        <a:xfrm rot="13500000">
          <a:off x="4440145" y="78075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4494740" y="888921"/>
        <a:ext cx="149244" cy="256657"/>
      </dsp:txXfrm>
    </dsp:sp>
    <dsp:sp modelId="{AF9DD388-454B-4298-930F-91603B757D7B}">
      <dsp:nvSpPr>
        <dsp:cNvPr id="0" name=""/>
        <dsp:cNvSpPr/>
      </dsp:nvSpPr>
      <dsp:spPr>
        <a:xfrm>
          <a:off x="4280608" y="728494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2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66220" y="914106"/>
        <a:ext cx="896216" cy="896216"/>
      </dsp:txXfrm>
    </dsp:sp>
    <dsp:sp modelId="{4352A875-8A1A-4D61-B3B9-E7360F521585}">
      <dsp:nvSpPr>
        <dsp:cNvPr id="0" name=""/>
        <dsp:cNvSpPr/>
      </dsp:nvSpPr>
      <dsp:spPr>
        <a:xfrm rot="15300000">
          <a:off x="4943985" y="165686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4984243" y="1773308"/>
        <a:ext cx="149244" cy="256657"/>
      </dsp:txXfrm>
    </dsp:sp>
    <dsp:sp modelId="{AE547C94-5B2B-4A49-8C01-99089200BC1F}">
      <dsp:nvSpPr>
        <dsp:cNvPr id="0" name=""/>
        <dsp:cNvSpPr/>
      </dsp:nvSpPr>
      <dsp:spPr>
        <a:xfrm>
          <a:off x="4551412" y="173914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3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737024" y="1924760"/>
        <a:ext cx="896216" cy="896216"/>
      </dsp:txXfrm>
    </dsp:sp>
    <dsp:sp modelId="{43A1A042-57AC-4DD5-A40C-27C38AE17D3C}">
      <dsp:nvSpPr>
        <dsp:cNvPr id="0" name=""/>
        <dsp:cNvSpPr/>
      </dsp:nvSpPr>
      <dsp:spPr>
        <a:xfrm rot="17100000">
          <a:off x="4942268" y="2667519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965972" y="2783962"/>
        <a:ext cx="149244" cy="256657"/>
      </dsp:txXfrm>
    </dsp:sp>
    <dsp:sp modelId="{38F11EFA-78B0-4BDD-B88B-3E3B46C39384}">
      <dsp:nvSpPr>
        <dsp:cNvPr id="0" name=""/>
        <dsp:cNvSpPr/>
      </dsp:nvSpPr>
      <dsp:spPr>
        <a:xfrm>
          <a:off x="4280608" y="274980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4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66220" y="2935414"/>
        <a:ext cx="896216" cy="896216"/>
      </dsp:txXfrm>
    </dsp:sp>
    <dsp:sp modelId="{775D08F3-D2F1-46F8-938C-68B50DCED414}">
      <dsp:nvSpPr>
        <dsp:cNvPr id="0" name=""/>
        <dsp:cNvSpPr/>
      </dsp:nvSpPr>
      <dsp:spPr>
        <a:xfrm rot="18900000">
          <a:off x="4435454" y="3541912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4444821" y="3650078"/>
        <a:ext cx="149244" cy="256657"/>
      </dsp:txXfrm>
    </dsp:sp>
    <dsp:sp modelId="{6A946ED0-DA0D-499D-8BFE-19EAA264A68E}">
      <dsp:nvSpPr>
        <dsp:cNvPr id="0" name=""/>
        <dsp:cNvSpPr/>
      </dsp:nvSpPr>
      <dsp:spPr>
        <a:xfrm>
          <a:off x="3540758" y="348965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5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726370" y="3675264"/>
        <a:ext cx="896216" cy="896216"/>
      </dsp:txXfrm>
    </dsp:sp>
    <dsp:sp modelId="{D9217BAE-70BF-4307-89ED-44BBFE96551E}">
      <dsp:nvSpPr>
        <dsp:cNvPr id="0" name=""/>
        <dsp:cNvSpPr/>
      </dsp:nvSpPr>
      <dsp:spPr>
        <a:xfrm rot="20700000">
          <a:off x="3559344" y="4045752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3560434" y="4139581"/>
        <a:ext cx="149244" cy="256657"/>
      </dsp:txXfrm>
    </dsp:sp>
    <dsp:sp modelId="{2EDD2A74-87C8-44E5-BEED-853D9F221227}">
      <dsp:nvSpPr>
        <dsp:cNvPr id="0" name=""/>
        <dsp:cNvSpPr/>
      </dsp:nvSpPr>
      <dsp:spPr>
        <a:xfrm>
          <a:off x="2530104" y="3760456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6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715716" y="3946068"/>
        <a:ext cx="896216" cy="896216"/>
      </dsp:txXfrm>
    </dsp:sp>
    <dsp:sp modelId="{BE6F2B79-3319-41BA-84BF-5684C0A6E9B9}">
      <dsp:nvSpPr>
        <dsp:cNvPr id="0" name=""/>
        <dsp:cNvSpPr/>
      </dsp:nvSpPr>
      <dsp:spPr>
        <a:xfrm rot="900000">
          <a:off x="2548690" y="4044035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2549780" y="4121310"/>
        <a:ext cx="149244" cy="256657"/>
      </dsp:txXfrm>
    </dsp:sp>
    <dsp:sp modelId="{4D9D9702-29B6-47B2-ACAF-EE948371680C}">
      <dsp:nvSpPr>
        <dsp:cNvPr id="0" name=""/>
        <dsp:cNvSpPr/>
      </dsp:nvSpPr>
      <dsp:spPr>
        <a:xfrm>
          <a:off x="1519450" y="348965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7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705062" y="3675264"/>
        <a:ext cx="896216" cy="896216"/>
      </dsp:txXfrm>
    </dsp:sp>
    <dsp:sp modelId="{965ED67C-6A7C-4D9D-AB3D-202CC35AD939}">
      <dsp:nvSpPr>
        <dsp:cNvPr id="0" name=""/>
        <dsp:cNvSpPr/>
      </dsp:nvSpPr>
      <dsp:spPr>
        <a:xfrm rot="2700000">
          <a:off x="1674297" y="353722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683664" y="3600159"/>
        <a:ext cx="149244" cy="256657"/>
      </dsp:txXfrm>
    </dsp:sp>
    <dsp:sp modelId="{51B1F40C-DE58-4BC2-8F34-FC6B0F805B36}">
      <dsp:nvSpPr>
        <dsp:cNvPr id="0" name=""/>
        <dsp:cNvSpPr/>
      </dsp:nvSpPr>
      <dsp:spPr>
        <a:xfrm>
          <a:off x="779600" y="2749802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8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965212" y="2935414"/>
        <a:ext cx="896216" cy="896216"/>
      </dsp:txXfrm>
    </dsp:sp>
    <dsp:sp modelId="{41EF3A0A-4B34-4D53-92B1-55A03225F412}">
      <dsp:nvSpPr>
        <dsp:cNvPr id="0" name=""/>
        <dsp:cNvSpPr/>
      </dsp:nvSpPr>
      <dsp:spPr>
        <a:xfrm rot="4500000">
          <a:off x="1170457" y="2661111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194161" y="2715772"/>
        <a:ext cx="149244" cy="256657"/>
      </dsp:txXfrm>
    </dsp:sp>
    <dsp:sp modelId="{6B014983-081E-493C-A160-B9695FD3CBAB}">
      <dsp:nvSpPr>
        <dsp:cNvPr id="0" name=""/>
        <dsp:cNvSpPr/>
      </dsp:nvSpPr>
      <dsp:spPr>
        <a:xfrm>
          <a:off x="508797" y="1739148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9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694409" y="1924760"/>
        <a:ext cx="896216" cy="896216"/>
      </dsp:txXfrm>
    </dsp:sp>
    <dsp:sp modelId="{007D0DA5-729F-4E8B-B563-AEBD4E847F54}">
      <dsp:nvSpPr>
        <dsp:cNvPr id="0" name=""/>
        <dsp:cNvSpPr/>
      </dsp:nvSpPr>
      <dsp:spPr>
        <a:xfrm rot="6300000">
          <a:off x="1172174" y="1650457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1212432" y="1705118"/>
        <a:ext cx="149244" cy="256657"/>
      </dsp:txXfrm>
    </dsp:sp>
    <dsp:sp modelId="{718DB517-D10F-4B11-B430-40D90C572D11}">
      <dsp:nvSpPr>
        <dsp:cNvPr id="0" name=""/>
        <dsp:cNvSpPr/>
      </dsp:nvSpPr>
      <dsp:spPr>
        <a:xfrm>
          <a:off x="779600" y="728494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10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965212" y="914106"/>
        <a:ext cx="896216" cy="896216"/>
      </dsp:txXfrm>
    </dsp:sp>
    <dsp:sp modelId="{19A19EFF-C32F-4BE5-BE82-E1B49253F3CD}">
      <dsp:nvSpPr>
        <dsp:cNvPr id="0" name=""/>
        <dsp:cNvSpPr/>
      </dsp:nvSpPr>
      <dsp:spPr>
        <a:xfrm rot="8100000">
          <a:off x="1678988" y="776064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1733583" y="839002"/>
        <a:ext cx="149244" cy="256657"/>
      </dsp:txXfrm>
    </dsp:sp>
    <dsp:sp modelId="{9B8F8379-8199-4CFB-8F5B-70A9EB5CC014}">
      <dsp:nvSpPr>
        <dsp:cNvPr id="0" name=""/>
        <dsp:cNvSpPr/>
      </dsp:nvSpPr>
      <dsp:spPr>
        <a:xfrm>
          <a:off x="1519450" y="-11355"/>
          <a:ext cx="1267440" cy="126744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rPr>
            <a:t>11</a:t>
          </a:r>
          <a:endParaRPr lang="ko-KR" altLang="en-US" sz="2000" kern="1200" dirty="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>
        <a:off x="1705062" y="174257"/>
        <a:ext cx="896216" cy="896216"/>
      </dsp:txXfrm>
    </dsp:sp>
    <dsp:sp modelId="{55EC4A42-CD1E-4804-A4FA-41076265BE9D}">
      <dsp:nvSpPr>
        <dsp:cNvPr id="0" name=""/>
        <dsp:cNvSpPr/>
      </dsp:nvSpPr>
      <dsp:spPr>
        <a:xfrm rot="9900000">
          <a:off x="2555098" y="272224"/>
          <a:ext cx="213206" cy="427761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Impact" pitchFamily="34" charset="0"/>
          </a:endParaRPr>
        </a:p>
      </dsp:txBody>
      <dsp:txXfrm rot="10800000">
        <a:off x="2617970" y="349499"/>
        <a:ext cx="149244" cy="256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5E3E9-2758-4A94-8537-1CF2EBE9CF1A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14C56-B939-4C38-9FC5-0DC85345F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BA00D-E495-4C4E-BDCB-2A251F00BE4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09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26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711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2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58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29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10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9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121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8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4C56-B939-4C38-9FC5-0DC85345FA4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71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84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0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4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8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61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7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3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8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7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82853-3484-4A04-B7A9-73F2A7AA93E3}" type="datetimeFigureOut">
              <a:rPr lang="zh-CN" altLang="en-US" smtClean="0"/>
              <a:pPr/>
              <a:t>2018/1/30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B88D-B34F-4DF1-BFA4-DAE3A2DFDD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30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0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0.jp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898" y="-173294"/>
            <a:ext cx="11297265" cy="7060791"/>
          </a:xfrm>
          <a:prstGeom prst="rect">
            <a:avLst/>
          </a:prstGeom>
        </p:spPr>
      </p:pic>
      <p:sp>
        <p:nvSpPr>
          <p:cNvPr id="18" name="矩形 17" hidden="1"/>
          <p:cNvSpPr/>
          <p:nvPr/>
        </p:nvSpPr>
        <p:spPr>
          <a:xfrm>
            <a:off x="-914400" y="0"/>
            <a:ext cx="109728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914400" y="0"/>
            <a:ext cx="109728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579754764"/>
              </p:ext>
            </p:extLst>
          </p:nvPr>
        </p:nvGraphicFramePr>
        <p:xfrm>
          <a:off x="1408175" y="1019619"/>
          <a:ext cx="6327650" cy="474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그룹 6"/>
          <p:cNvGrpSpPr/>
          <p:nvPr/>
        </p:nvGrpSpPr>
        <p:grpSpPr>
          <a:xfrm rot="2148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6" name="타원 4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7" name="사다리꼴 5"/>
            <p:cNvSpPr/>
            <p:nvPr/>
          </p:nvSpPr>
          <p:spPr>
            <a:xfrm>
              <a:off x="4445228" y="247396"/>
              <a:ext cx="252000" cy="3456384"/>
            </a:xfrm>
            <a:prstGeom prst="trapezoid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grpSp>
        <p:nvGrpSpPr>
          <p:cNvPr id="8" name="그룹 7"/>
          <p:cNvGrpSpPr/>
          <p:nvPr/>
        </p:nvGrpSpPr>
        <p:grpSpPr>
          <a:xfrm rot="1260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9" name="타원 8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10" name="사다리꼴 9"/>
            <p:cNvSpPr/>
            <p:nvPr/>
          </p:nvSpPr>
          <p:spPr>
            <a:xfrm>
              <a:off x="4445228" y="1044352"/>
              <a:ext cx="235900" cy="2659428"/>
            </a:xfrm>
            <a:prstGeom prst="trapezoid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grpSp>
        <p:nvGrpSpPr>
          <p:cNvPr id="11" name="s"/>
          <p:cNvGrpSpPr/>
          <p:nvPr/>
        </p:nvGrpSpPr>
        <p:grpSpPr>
          <a:xfrm rot="16200000">
            <a:off x="2597822" y="1418310"/>
            <a:ext cx="3948352" cy="3948352"/>
            <a:chOff x="1135496" y="0"/>
            <a:chExt cx="6858000" cy="6858000"/>
          </a:xfrm>
        </p:grpSpPr>
        <p:sp>
          <p:nvSpPr>
            <p:cNvPr id="12" name="타원 11"/>
            <p:cNvSpPr/>
            <p:nvPr/>
          </p:nvSpPr>
          <p:spPr>
            <a:xfrm>
              <a:off x="1135496" y="0"/>
              <a:ext cx="6858000" cy="685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  <p:sp>
          <p:nvSpPr>
            <p:cNvPr id="13" name="사다리꼴 12"/>
            <p:cNvSpPr/>
            <p:nvPr/>
          </p:nvSpPr>
          <p:spPr>
            <a:xfrm>
              <a:off x="4511488" y="247396"/>
              <a:ext cx="126000" cy="3456384"/>
            </a:xfrm>
            <a:prstGeom prst="trapezoid">
              <a:avLst/>
            </a:prstGeom>
            <a:gradFill flip="none" rotWithShape="1">
              <a:gsLst>
                <a:gs pos="0">
                  <a:srgbClr val="C00000"/>
                </a:gs>
                <a:gs pos="50000">
                  <a:srgbClr val="FF0505"/>
                </a:gs>
                <a:gs pos="100000">
                  <a:srgbClr val="FF4B4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/>
            </a:p>
          </p:txBody>
        </p:sp>
      </p:grpSp>
      <p:sp>
        <p:nvSpPr>
          <p:cNvPr id="14" name="타원 13"/>
          <p:cNvSpPr/>
          <p:nvPr/>
        </p:nvSpPr>
        <p:spPr>
          <a:xfrm>
            <a:off x="4498699" y="3319187"/>
            <a:ext cx="146602" cy="14660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33709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">
                                      <p:cBhvr>
                                        <p:cTn id="8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国内旅游市场持续增长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国内快讯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75" y="1018224"/>
            <a:ext cx="5887034" cy="381051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04" y="16352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某互联网工程师涉嫌虐待动物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国内资讯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0" y="1242303"/>
            <a:ext cx="1891708" cy="33630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50" y="1241964"/>
            <a:ext cx="1892089" cy="3363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57" y="1242303"/>
            <a:ext cx="1910770" cy="33969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29" y="1241964"/>
            <a:ext cx="1971784" cy="35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6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情人节将近，关爱单身狗已迫在眉睫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国内资讯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46" y="1018903"/>
            <a:ext cx="5080688" cy="38105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57" y="1015591"/>
            <a:ext cx="3261847" cy="38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b="5229"/>
          <a:stretch/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07950" y="6285623"/>
            <a:ext cx="9359900" cy="666057"/>
          </a:xfrm>
          <a:prstGeom prst="rect">
            <a:avLst/>
          </a:prstGeom>
          <a:solidFill>
            <a:srgbClr val="0D396F"/>
          </a:solidFill>
          <a:effectLst>
            <a:softEdge rad="317500"/>
          </a:effectLst>
          <a:scene3d>
            <a:camera prst="orthographicFront"/>
            <a:lightRig rig="threePt" dir="t"/>
          </a:scene3d>
          <a:sp3d prstMaterial="softEdge">
            <a:bevelT w="127000"/>
            <a:bevelB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7950" y="5753100"/>
            <a:ext cx="9359900" cy="532524"/>
          </a:xfrm>
          <a:prstGeom prst="rect">
            <a:avLst/>
          </a:prstGeom>
          <a:solidFill>
            <a:srgbClr val="002967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25850" y="5816600"/>
            <a:ext cx="1892300" cy="461665"/>
          </a:xfrm>
          <a:prstGeom prst="rect">
            <a:avLst/>
          </a:prstGeom>
          <a:noFill/>
          <a:effectLst>
            <a:glow rad="114300">
              <a:schemeClr val="accent1"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新闻联播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19167" y="5753100"/>
            <a:ext cx="3527822" cy="527872"/>
            <a:chOff x="5719167" y="5753100"/>
            <a:chExt cx="3527822" cy="527872"/>
          </a:xfrm>
        </p:grpSpPr>
        <p:sp>
          <p:nvSpPr>
            <p:cNvPr id="9" name="任意多边形 8"/>
            <p:cNvSpPr/>
            <p:nvPr/>
          </p:nvSpPr>
          <p:spPr>
            <a:xfrm>
              <a:off x="5719167" y="5753100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19101" y="5757752"/>
              <a:ext cx="16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72065"/>
                  </a:solidFill>
                </a:rPr>
                <a:t>2018.2.3</a:t>
              </a:r>
              <a:endParaRPr lang="zh-CN" altLang="en-US" sz="2800" b="1" dirty="0">
                <a:solidFill>
                  <a:srgbClr val="072065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07950" y="5743238"/>
            <a:ext cx="3728839" cy="523220"/>
            <a:chOff x="-107950" y="5743238"/>
            <a:chExt cx="3728839" cy="523220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-107950" y="5753099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5398" y="5743238"/>
              <a:ext cx="269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r>
                <a:rPr lang="zh-CN" altLang="en-US" sz="2700" b="1" dirty="0" smtClean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猿联盟</a:t>
              </a:r>
              <a:endParaRPr lang="zh-CN" altLang="en-US" sz="2700" b="1" dirty="0">
                <a:solidFill>
                  <a:srgbClr val="0720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167894" y="5255280"/>
            <a:ext cx="200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这里有帅哥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1154" y="5232718"/>
            <a:ext cx="210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此处有美女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纯音乐 - 新闻联播片尾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3178097" y="7696200"/>
            <a:ext cx="609600" cy="609600"/>
          </a:xfrm>
          <a:prstGeom prst="rect">
            <a:avLst/>
          </a:prstGeom>
        </p:spPr>
      </p:pic>
      <p:grpSp>
        <p:nvGrpSpPr>
          <p:cNvPr id="70" name="组合 69" hidden="1"/>
          <p:cNvGrpSpPr/>
          <p:nvPr/>
        </p:nvGrpSpPr>
        <p:grpSpPr>
          <a:xfrm>
            <a:off x="2462213" y="6858000"/>
            <a:ext cx="4219575" cy="8439210"/>
            <a:chOff x="2462213" y="571500"/>
            <a:chExt cx="4219575" cy="8439210"/>
          </a:xfrm>
        </p:grpSpPr>
        <p:sp>
          <p:nvSpPr>
            <p:cNvPr id="11" name="文本框 10"/>
            <p:cNvSpPr txBox="1"/>
            <p:nvPr/>
          </p:nvSpPr>
          <p:spPr>
            <a:xfrm>
              <a:off x="3241222" y="57150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   播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3235098" y="1279071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462213" y="1476375"/>
              <a:ext cx="4219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呆逼猴子        二胡卵子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241222" y="2686050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   辑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235098" y="33773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185886" y="3681413"/>
              <a:ext cx="2772228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假装有很多很多编辑</a:t>
              </a:r>
            </a:p>
            <a:p>
              <a:pPr algn="ctr"/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241222" y="7595507"/>
              <a:ext cx="2661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   作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3235098" y="8292273"/>
              <a:ext cx="2673804" cy="144530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352800" y="8610600"/>
              <a:ext cx="243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ky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卤代烃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2658544" y="7010399"/>
            <a:ext cx="4219575" cy="12185367"/>
            <a:chOff x="2658544" y="7010399"/>
            <a:chExt cx="4219575" cy="12185367"/>
          </a:xfrm>
        </p:grpSpPr>
        <p:sp>
          <p:nvSpPr>
            <p:cNvPr id="77" name="文本框 76"/>
            <p:cNvSpPr txBox="1"/>
            <p:nvPr/>
          </p:nvSpPr>
          <p:spPr>
            <a:xfrm>
              <a:off x="3393622" y="7010399"/>
              <a:ext cx="2661557" cy="97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   播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3404575" y="7736655"/>
              <a:ext cx="2673804" cy="240269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658544" y="8117111"/>
              <a:ext cx="4219575" cy="665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罗畅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宅小猿</a:t>
              </a:r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338286" y="9616999"/>
              <a:ext cx="2661557" cy="97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   辑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3387498" y="10274951"/>
              <a:ext cx="2673804" cy="240269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282950" y="10630101"/>
              <a:ext cx="2772228" cy="143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宅小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</a:t>
              </a:r>
            </a:p>
            <a:p>
              <a:pPr algn="ctr"/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3360913" y="12080077"/>
              <a:ext cx="2661557" cy="97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   作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3387498" y="12877346"/>
              <a:ext cx="2673804" cy="240269"/>
            </a:xfrm>
            <a:prstGeom prst="rect">
              <a:avLst/>
            </a:prstGeom>
            <a:gradFill flip="none" rotWithShape="1">
              <a:gsLst>
                <a:gs pos="14000">
                  <a:schemeClr val="accent1">
                    <a:shade val="30000"/>
                    <a:satMod val="115000"/>
                  </a:schemeClr>
                </a:gs>
                <a:gs pos="78000">
                  <a:srgbClr val="529BDE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519714" y="13173626"/>
              <a:ext cx="2438400" cy="3223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宅小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何文辉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   海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   豪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杨楠峰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陈可健</a:t>
              </a:r>
              <a:endPara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050" y="15414341"/>
              <a:ext cx="3219450" cy="3781425"/>
            </a:xfrm>
            <a:prstGeom prst="rect">
              <a:avLst/>
            </a:prstGeom>
          </p:spPr>
        </p:pic>
      </p:grpSp>
      <p:grpSp>
        <p:nvGrpSpPr>
          <p:cNvPr id="71" name="组合 70"/>
          <p:cNvGrpSpPr/>
          <p:nvPr/>
        </p:nvGrpSpPr>
        <p:grpSpPr>
          <a:xfrm>
            <a:off x="2658544" y="4699236"/>
            <a:ext cx="3826912" cy="894476"/>
            <a:chOff x="2602183" y="3681413"/>
            <a:chExt cx="3826912" cy="894476"/>
          </a:xfrm>
        </p:grpSpPr>
        <p:sp>
          <p:nvSpPr>
            <p:cNvPr id="72" name="矩形 71"/>
            <p:cNvSpPr/>
            <p:nvPr/>
          </p:nvSpPr>
          <p:spPr>
            <a:xfrm>
              <a:off x="2705733" y="3681413"/>
              <a:ext cx="3723362" cy="813000"/>
            </a:xfrm>
            <a:prstGeom prst="rect">
              <a:avLst/>
            </a:prstGeom>
            <a:gradFill>
              <a:gsLst>
                <a:gs pos="0">
                  <a:srgbClr val="062872"/>
                </a:gs>
                <a:gs pos="100000">
                  <a:srgbClr val="050F3B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3817620" y="3694113"/>
              <a:ext cx="45719" cy="778669"/>
            </a:xfrm>
            <a:prstGeom prst="rect">
              <a:avLst/>
            </a:prstGeom>
            <a:gradFill flip="none" rotWithShape="1">
              <a:gsLst>
                <a:gs pos="0">
                  <a:srgbClr val="E3D84C">
                    <a:shade val="30000"/>
                    <a:satMod val="115000"/>
                  </a:srgbClr>
                </a:gs>
                <a:gs pos="50000">
                  <a:srgbClr val="E3D84C">
                    <a:shade val="67500"/>
                    <a:satMod val="115000"/>
                  </a:srgbClr>
                </a:gs>
                <a:gs pos="100000">
                  <a:srgbClr val="E3D84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897583" y="3764747"/>
              <a:ext cx="2501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新闻联播</a:t>
              </a:r>
              <a:endParaRPr lang="zh-CN" altLang="en-US" sz="3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602183" y="3744892"/>
              <a:ext cx="131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乐摇摇</a:t>
              </a:r>
              <a:endParaRPr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b="1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CCLV</a:t>
              </a:r>
              <a:endParaRPr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2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0.00052 -2.82338 " pathEditMode="relative" rAng="0" ptsTypes="AA">
                                      <p:cBhvr>
                                        <p:cTn id="6" dur="18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41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2.26806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 rot="18900000">
            <a:off x="5576957" y="1899268"/>
            <a:ext cx="5312325" cy="5312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7418" y="1491263"/>
            <a:ext cx="6575501" cy="32564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3658086" y="1491260"/>
            <a:ext cx="6575501" cy="325643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1" y="-397998"/>
            <a:ext cx="16466234" cy="10977488"/>
          </a:xfrm>
          <a:custGeom>
            <a:avLst/>
            <a:gdLst>
              <a:gd name="connsiteX0" fmla="*/ 5143500 w 10287000"/>
              <a:gd name="connsiteY0" fmla="*/ 1697991 h 6858000"/>
              <a:gd name="connsiteX1" fmla="*/ 3738563 w 10287000"/>
              <a:gd name="connsiteY1" fmla="*/ 3102928 h 6858000"/>
              <a:gd name="connsiteX2" fmla="*/ 5143500 w 10287000"/>
              <a:gd name="connsiteY2" fmla="*/ 4507865 h 6858000"/>
              <a:gd name="connsiteX3" fmla="*/ 6548437 w 10287000"/>
              <a:gd name="connsiteY3" fmla="*/ 3102928 h 6858000"/>
              <a:gd name="connsiteX4" fmla="*/ 5143500 w 10287000"/>
              <a:gd name="connsiteY4" fmla="*/ 1697991 h 6858000"/>
              <a:gd name="connsiteX5" fmla="*/ 0 w 10287000"/>
              <a:gd name="connsiteY5" fmla="*/ 0 h 6858000"/>
              <a:gd name="connsiteX6" fmla="*/ 10287000 w 10287000"/>
              <a:gd name="connsiteY6" fmla="*/ 0 h 6858000"/>
              <a:gd name="connsiteX7" fmla="*/ 10287000 w 10287000"/>
              <a:gd name="connsiteY7" fmla="*/ 6858000 h 6858000"/>
              <a:gd name="connsiteX8" fmla="*/ 0 w 10287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7000" h="6858000">
                <a:moveTo>
                  <a:pt x="5143500" y="1697991"/>
                </a:moveTo>
                <a:cubicBezTo>
                  <a:pt x="4367575" y="1697991"/>
                  <a:pt x="3738563" y="2327003"/>
                  <a:pt x="3738563" y="3102928"/>
                </a:cubicBezTo>
                <a:cubicBezTo>
                  <a:pt x="3738563" y="3878853"/>
                  <a:pt x="4367575" y="4507865"/>
                  <a:pt x="5143500" y="4507865"/>
                </a:cubicBezTo>
                <a:cubicBezTo>
                  <a:pt x="5919425" y="4507865"/>
                  <a:pt x="6548437" y="3878853"/>
                  <a:pt x="6548437" y="3102928"/>
                </a:cubicBezTo>
                <a:cubicBezTo>
                  <a:pt x="6548437" y="2327003"/>
                  <a:pt x="5919425" y="1697991"/>
                  <a:pt x="5143500" y="1697991"/>
                </a:cubicBezTo>
                <a:close/>
                <a:moveTo>
                  <a:pt x="0" y="0"/>
                </a:moveTo>
                <a:lnTo>
                  <a:pt x="10287000" y="0"/>
                </a:lnTo>
                <a:lnTo>
                  <a:pt x="10287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7186026" y="5977937"/>
            <a:ext cx="7884023" cy="5383662"/>
            <a:chOff x="1824039" y="2858294"/>
            <a:chExt cx="3333750" cy="2276475"/>
          </a:xfrm>
        </p:grpSpPr>
        <p:sp>
          <p:nvSpPr>
            <p:cNvPr id="21" name="任意多边形 20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C1D00"/>
                </a:gs>
                <a:gs pos="100000">
                  <a:srgbClr val="CC1D00"/>
                </a:gs>
                <a:gs pos="15000">
                  <a:srgbClr val="CC1D00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CD5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8611789" y="-5383663"/>
            <a:ext cx="7884023" cy="5383662"/>
            <a:chOff x="1824039" y="2858294"/>
            <a:chExt cx="3333750" cy="2276475"/>
          </a:xfrm>
        </p:grpSpPr>
        <p:sp>
          <p:nvSpPr>
            <p:cNvPr id="27" name="任意多边形 26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>
              <a:gsLst>
                <a:gs pos="100000">
                  <a:srgbClr val="004C06">
                    <a:alpha val="84000"/>
                  </a:srgbClr>
                </a:gs>
                <a:gs pos="11000">
                  <a:srgbClr val="004C06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3FB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4608669">
            <a:off x="-6901506" y="-4078898"/>
            <a:ext cx="7884024" cy="5383662"/>
            <a:chOff x="1824039" y="2858294"/>
            <a:chExt cx="3333750" cy="2276475"/>
          </a:xfrm>
        </p:grpSpPr>
        <p:sp>
          <p:nvSpPr>
            <p:cNvPr id="24" name="任意多边形 23"/>
            <p:cNvSpPr/>
            <p:nvPr/>
          </p:nvSpPr>
          <p:spPr>
            <a:xfrm>
              <a:off x="1824039" y="2858294"/>
              <a:ext cx="3333750" cy="2276475"/>
            </a:xfrm>
            <a:custGeom>
              <a:avLst/>
              <a:gdLst>
                <a:gd name="connsiteX0" fmla="*/ 2862262 w 3333750"/>
                <a:gd name="connsiteY0" fmla="*/ 0 h 2276475"/>
                <a:gd name="connsiteX1" fmla="*/ 3333750 w 3333750"/>
                <a:gd name="connsiteY1" fmla="*/ 676275 h 2276475"/>
                <a:gd name="connsiteX2" fmla="*/ 319087 w 3333750"/>
                <a:gd name="connsiteY2" fmla="*/ 2276475 h 2276475"/>
                <a:gd name="connsiteX3" fmla="*/ 104775 w 3333750"/>
                <a:gd name="connsiteY3" fmla="*/ 2262187 h 2276475"/>
                <a:gd name="connsiteX4" fmla="*/ 38100 w 3333750"/>
                <a:gd name="connsiteY4" fmla="*/ 2195512 h 2276475"/>
                <a:gd name="connsiteX5" fmla="*/ 0 w 3333750"/>
                <a:gd name="connsiteY5" fmla="*/ 2043112 h 2276475"/>
                <a:gd name="connsiteX6" fmla="*/ 2862262 w 3333750"/>
                <a:gd name="connsiteY6" fmla="*/ 0 h 227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0" h="2276475">
                  <a:moveTo>
                    <a:pt x="2862262" y="0"/>
                  </a:moveTo>
                  <a:lnTo>
                    <a:pt x="3333750" y="676275"/>
                  </a:lnTo>
                  <a:lnTo>
                    <a:pt x="319087" y="2276475"/>
                  </a:lnTo>
                  <a:lnTo>
                    <a:pt x="104775" y="2262187"/>
                  </a:lnTo>
                  <a:lnTo>
                    <a:pt x="38100" y="2195512"/>
                  </a:lnTo>
                  <a:lnTo>
                    <a:pt x="0" y="2043112"/>
                  </a:lnTo>
                  <a:lnTo>
                    <a:pt x="2862262" y="0"/>
                  </a:lnTo>
                  <a:close/>
                </a:path>
              </a:pathLst>
            </a:custGeom>
            <a:gradFill>
              <a:gsLst>
                <a:gs pos="100000">
                  <a:srgbClr val="1434C3"/>
                </a:gs>
                <a:gs pos="11000">
                  <a:srgbClr val="1434C3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862139" y="2870200"/>
              <a:ext cx="2795587" cy="2252662"/>
            </a:xfrm>
            <a:custGeom>
              <a:avLst/>
              <a:gdLst>
                <a:gd name="connsiteX0" fmla="*/ 0 w 2795587"/>
                <a:gd name="connsiteY0" fmla="*/ 2176462 h 2252662"/>
                <a:gd name="connsiteX1" fmla="*/ 2795587 w 2795587"/>
                <a:gd name="connsiteY1" fmla="*/ 0 h 2252662"/>
                <a:gd name="connsiteX2" fmla="*/ 76200 w 2795587"/>
                <a:gd name="connsiteY2" fmla="*/ 2252662 h 2252662"/>
                <a:gd name="connsiteX3" fmla="*/ 0 w 2795587"/>
                <a:gd name="connsiteY3" fmla="*/ 2176462 h 22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587" h="2252662">
                  <a:moveTo>
                    <a:pt x="0" y="2176462"/>
                  </a:moveTo>
                  <a:lnTo>
                    <a:pt x="2795587" y="0"/>
                  </a:lnTo>
                  <a:lnTo>
                    <a:pt x="76200" y="2252662"/>
                  </a:lnTo>
                  <a:lnTo>
                    <a:pt x="0" y="2176462"/>
                  </a:lnTo>
                  <a:close/>
                </a:path>
              </a:pathLst>
            </a:custGeom>
            <a:solidFill>
              <a:srgbClr val="5AA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1574"/>
            <a:ext cx="9133353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2778"/>
            <a:ext cx="9144000" cy="6858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9469" y="2454679"/>
            <a:ext cx="7885064" cy="1419619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1778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zh-CN" altLang="en-US" sz="8625" b="1" dirty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乐摇摇</a:t>
            </a:r>
            <a:endParaRPr lang="zh-CN" altLang="en-US" sz="10350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80330" y="2264799"/>
            <a:ext cx="3383340" cy="1685077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2540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r>
              <a:rPr lang="en-US" altLang="zh-CN" sz="10350" b="1" dirty="0" smtClean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CCLV</a:t>
            </a:r>
            <a:r>
              <a:rPr lang="en-US" altLang="zh-CN" sz="10350" b="1" dirty="0" smtClean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                                                                              </a:t>
            </a:r>
            <a:endParaRPr lang="zh-CN" altLang="en-US" sz="10350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4" name="新闻联播片头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5936814" y="5772150"/>
            <a:ext cx="457200" cy="4572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-751139" y="1755332"/>
            <a:ext cx="10646278" cy="2389116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2413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zh-CN" altLang="en-US" sz="14925" b="1" dirty="0" smtClean="0"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  <a:cs typeface="+mn-ea"/>
                <a:sym typeface="+mn-lt"/>
              </a:rPr>
              <a:t>新闻联播</a:t>
            </a:r>
            <a:endParaRPr lang="zh-CN" altLang="en-US" sz="14925" b="1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方正正大黑简体" panose="02000000000000000000" pitchFamily="2" charset="-122"/>
              <a:ea typeface="方正正大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84768" y="3312020"/>
            <a:ext cx="7574465" cy="646331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  <a:sp3d extrusionH="177800" prstMaterial="plastic">
              <a:bevelT w="215900" h="190500" prst="coolSlant"/>
              <a:bevelB w="63500" h="38100"/>
              <a:extrusionClr>
                <a:srgbClr val="FFFF00"/>
              </a:extrusionClr>
              <a:contourClr>
                <a:srgbClr val="FFC000"/>
              </a:contourClr>
            </a:sp3d>
          </a:bodyPr>
          <a:lstStyle/>
          <a:p>
            <a:pPr algn="ctr"/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方正正大黑简体" panose="02000000000000000000" pitchFamily="2" charset="-122"/>
                <a:cs typeface="+mn-ea"/>
                <a:sym typeface="+mn-lt"/>
              </a:rPr>
              <a:t>XIN WEN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方正正大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方正正大黑简体" panose="02000000000000000000" pitchFamily="2" charset="-122"/>
                <a:cs typeface="+mn-ea"/>
                <a:sym typeface="+mn-lt"/>
              </a:rPr>
              <a:t>LIANBO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方正正大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480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208 L 0.71484 -0.00509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11" y="-1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71549 -0.00208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68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-0.40035 -0.2421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19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0.00255 L -0.40035 -0.25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-129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xit" presetSubtype="10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9200"/>
                                  </p:stCondLst>
                                  <p:childTnLst>
                                    <p:animScale>
                                      <p:cBhvr>
                                        <p:cTn id="52" dur="25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0" y="7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animScale>
                                      <p:cBhvr>
                                        <p:cTn id="61" dur="14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1" grpId="0" animBg="1"/>
      <p:bldP spid="6" grpId="0" animBg="1"/>
      <p:bldP spid="6" grpId="1" animBg="1"/>
      <p:bldP spid="32" grpId="0"/>
      <p:bldP spid="32" grpId="1"/>
      <p:bldP spid="33" grpId="0"/>
      <p:bldP spid="33" grpId="1"/>
      <p:bldP spid="33" grpId="2"/>
      <p:bldP spid="35" grpId="0"/>
      <p:bldP spid="35" grpId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b="5229"/>
          <a:stretch/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pic>
        <p:nvPicPr>
          <p:cNvPr id="18" name="图片 1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矩形 18" hidden="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107950" y="6285623"/>
            <a:ext cx="9359900" cy="666057"/>
          </a:xfrm>
          <a:prstGeom prst="rect">
            <a:avLst/>
          </a:prstGeom>
          <a:solidFill>
            <a:srgbClr val="0D396F"/>
          </a:solidFill>
          <a:effectLst>
            <a:softEdge rad="317500"/>
          </a:effectLst>
          <a:scene3d>
            <a:camera prst="orthographicFront"/>
            <a:lightRig rig="threePt" dir="t"/>
          </a:scene3d>
          <a:sp3d prstMaterial="softEdge">
            <a:bevelT w="127000"/>
            <a:bevelB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7950" y="5753100"/>
            <a:ext cx="9359900" cy="532524"/>
          </a:xfrm>
          <a:prstGeom prst="rect">
            <a:avLst/>
          </a:prstGeom>
          <a:solidFill>
            <a:srgbClr val="002967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25850" y="5816600"/>
            <a:ext cx="1892300" cy="461665"/>
          </a:xfrm>
          <a:prstGeom prst="rect">
            <a:avLst/>
          </a:prstGeom>
          <a:noFill/>
          <a:effectLst>
            <a:glow rad="114300">
              <a:schemeClr val="accent1"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新闻联播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19167" y="5753100"/>
            <a:ext cx="3527822" cy="527872"/>
            <a:chOff x="5719167" y="5753100"/>
            <a:chExt cx="3527822" cy="527872"/>
          </a:xfrm>
        </p:grpSpPr>
        <p:sp>
          <p:nvSpPr>
            <p:cNvPr id="9" name="任意多边形 8"/>
            <p:cNvSpPr/>
            <p:nvPr/>
          </p:nvSpPr>
          <p:spPr>
            <a:xfrm>
              <a:off x="5719167" y="5753100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19101" y="5757752"/>
              <a:ext cx="16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72065"/>
                  </a:solidFill>
                </a:rPr>
                <a:t>2018.2.3</a:t>
              </a:r>
              <a:endParaRPr lang="zh-CN" altLang="en-US" sz="2800" b="1" dirty="0">
                <a:solidFill>
                  <a:srgbClr val="072065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07950" y="5743238"/>
            <a:ext cx="3728839" cy="523220"/>
            <a:chOff x="-107950" y="5743238"/>
            <a:chExt cx="3728839" cy="523220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-107950" y="5753099"/>
              <a:ext cx="3527822" cy="495487"/>
            </a:xfrm>
            <a:custGeom>
              <a:avLst/>
              <a:gdLst>
                <a:gd name="connsiteX0" fmla="*/ 187722 w 3527822"/>
                <a:gd name="connsiteY0" fmla="*/ 0 h 472690"/>
                <a:gd name="connsiteX1" fmla="*/ 3527822 w 3527822"/>
                <a:gd name="connsiteY1" fmla="*/ 0 h 472690"/>
                <a:gd name="connsiteX2" fmla="*/ 3527822 w 3527822"/>
                <a:gd name="connsiteY2" fmla="*/ 472690 h 472690"/>
                <a:gd name="connsiteX3" fmla="*/ 375444 w 3527822"/>
                <a:gd name="connsiteY3" fmla="*/ 472690 h 472690"/>
                <a:gd name="connsiteX4" fmla="*/ 187722 w 3527822"/>
                <a:gd name="connsiteY4" fmla="*/ 472690 h 472690"/>
                <a:gd name="connsiteX5" fmla="*/ 0 w 3527822"/>
                <a:gd name="connsiteY5" fmla="*/ 472690 h 472690"/>
                <a:gd name="connsiteX6" fmla="*/ 187722 w 3527822"/>
                <a:gd name="connsiteY6" fmla="*/ 7143 h 47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22" h="472690">
                  <a:moveTo>
                    <a:pt x="187722" y="0"/>
                  </a:moveTo>
                  <a:lnTo>
                    <a:pt x="3527822" y="0"/>
                  </a:lnTo>
                  <a:lnTo>
                    <a:pt x="3527822" y="472690"/>
                  </a:lnTo>
                  <a:lnTo>
                    <a:pt x="375444" y="472690"/>
                  </a:lnTo>
                  <a:lnTo>
                    <a:pt x="187722" y="472690"/>
                  </a:lnTo>
                  <a:lnTo>
                    <a:pt x="0" y="472690"/>
                  </a:lnTo>
                  <a:lnTo>
                    <a:pt x="187722" y="7143"/>
                  </a:lnTo>
                  <a:close/>
                </a:path>
              </a:pathLst>
            </a:custGeom>
            <a:gradFill>
              <a:gsLst>
                <a:gs pos="0">
                  <a:srgbClr val="FAFDFA"/>
                </a:gs>
                <a:gs pos="65000">
                  <a:srgbClr val="B0BCCA"/>
                </a:gs>
                <a:gs pos="83000">
                  <a:srgbClr val="8F99A9"/>
                </a:gs>
                <a:gs pos="100000">
                  <a:srgbClr val="707D90"/>
                </a:gs>
              </a:gsLst>
              <a:lin ang="2160000" scaled="0"/>
            </a:gradFill>
            <a:ln>
              <a:noFill/>
            </a:ln>
            <a:effectLst>
              <a:reflection blurRad="38100" stA="50000" endA="295" endPos="92000" dist="190500" dir="5400000" sy="-100000" algn="bl" rotWithShape="0"/>
            </a:effectLst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5398" y="5743238"/>
              <a:ext cx="269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r>
                <a:rPr lang="zh-CN" altLang="en-US" sz="2700" b="1" dirty="0" smtClean="0">
                  <a:solidFill>
                    <a:srgbClr val="0720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猿联盟</a:t>
              </a:r>
              <a:endParaRPr lang="zh-CN" altLang="en-US" sz="2700" b="1" dirty="0">
                <a:solidFill>
                  <a:srgbClr val="0720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187615" y="5175599"/>
            <a:ext cx="200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这里有帅哥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5398" y="5170862"/>
            <a:ext cx="2372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此处有美女</a:t>
            </a:r>
            <a:endParaRPr lang="zh-CN" altLang="en-US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8" y="122873"/>
            <a:ext cx="541262" cy="7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摇摇年会盛大召开，各国首脑发来贺电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24" y="2684123"/>
            <a:ext cx="2161389" cy="21613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36" y="1018224"/>
            <a:ext cx="1824564" cy="182456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36" y="2836451"/>
            <a:ext cx="2484152" cy="19922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98" y="1018224"/>
            <a:ext cx="2398915" cy="16744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45" y="1002552"/>
            <a:ext cx="3215911" cy="38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摇摇年会盛大召开，各国首脑发来贺电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68" y="1018903"/>
            <a:ext cx="5672214" cy="38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韩前总统朴槿惠抵华与乐摇摇杨总秘密会晤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小道消息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91" y="1018224"/>
            <a:ext cx="6031032" cy="38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社会各界热烈庆贺乐摇摇年会的成功召开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73" y="894304"/>
            <a:ext cx="2095184" cy="209518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32" y="675873"/>
            <a:ext cx="1902138" cy="19021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80" y="741063"/>
            <a:ext cx="2286000" cy="2286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95" y="1519396"/>
            <a:ext cx="2095184" cy="209518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3" y="2212105"/>
            <a:ext cx="2095184" cy="209518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89" y="2894356"/>
            <a:ext cx="2095184" cy="209518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02" y="1435994"/>
            <a:ext cx="2286000" cy="2286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28" y="2159799"/>
            <a:ext cx="2286000" cy="2286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22" y="2845891"/>
            <a:ext cx="2286000" cy="2286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29" y="1403694"/>
            <a:ext cx="1902138" cy="190213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28" y="2166263"/>
            <a:ext cx="1902138" cy="190213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76" y="2920069"/>
            <a:ext cx="1902138" cy="19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</a:t>
              </a:r>
              <a:r>
                <a:rPr lang="en-US" altLang="zh-CN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FBI</a:t>
              </a:r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成功窃取中国人微信内容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新华社消息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32" y="1466496"/>
            <a:ext cx="46672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8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2"/>
            <a:ext cx="9144000" cy="6825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4" name="图片 3" descr="屏幕剪辑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447902"/>
            <a:ext cx="9144000" cy="6731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23140" y="5190770"/>
            <a:ext cx="6696625" cy="920196"/>
            <a:chOff x="1123140" y="5190770"/>
            <a:chExt cx="6696625" cy="920196"/>
          </a:xfrm>
        </p:grpSpPr>
        <p:grpSp>
          <p:nvGrpSpPr>
            <p:cNvPr id="8" name="组合 7"/>
            <p:cNvGrpSpPr/>
            <p:nvPr/>
          </p:nvGrpSpPr>
          <p:grpSpPr>
            <a:xfrm>
              <a:off x="1123140" y="5210854"/>
              <a:ext cx="6696625" cy="900112"/>
              <a:chOff x="1123140" y="5486625"/>
              <a:chExt cx="6763657" cy="90011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23140" y="5835194"/>
                <a:ext cx="6763657" cy="551543"/>
              </a:xfrm>
              <a:prstGeom prst="rect">
                <a:avLst/>
              </a:prstGeom>
              <a:gradFill>
                <a:gsLst>
                  <a:gs pos="67000">
                    <a:srgbClr val="EEF5FB"/>
                  </a:gs>
                  <a:gs pos="0">
                    <a:schemeClr val="bg1"/>
                  </a:gs>
                  <a:gs pos="100000">
                    <a:srgbClr val="CEE1F2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23140" y="5486625"/>
                <a:ext cx="6004427" cy="348569"/>
              </a:xfrm>
              <a:prstGeom prst="rect">
                <a:avLst/>
              </a:prstGeom>
              <a:gradFill>
                <a:gsLst>
                  <a:gs pos="52000">
                    <a:srgbClr val="1E5495"/>
                  </a:gs>
                  <a:gs pos="0">
                    <a:srgbClr val="23528E"/>
                  </a:gs>
                  <a:gs pos="100000">
                    <a:srgbClr val="1E5495">
                      <a:alpha val="0"/>
                    </a:srgbClr>
                  </a:gs>
                </a:gsLst>
                <a:lin ang="216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1798" y="5649653"/>
              <a:ext cx="5587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34A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乐摇摇徐总检阅洗浴中心</a:t>
              </a:r>
              <a:endParaRPr lang="zh-CN" altLang="en-US" sz="2000" b="1" dirty="0">
                <a:solidFill>
                  <a:srgbClr val="034A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798" y="5190770"/>
              <a:ext cx="484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国内简讯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23140" y="1018903"/>
            <a:ext cx="6759873" cy="380983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84" y="1009270"/>
            <a:ext cx="5785790" cy="38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5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1155</TotalTime>
  <Words>243</Words>
  <Application>Microsoft Office PowerPoint</Application>
  <PresentationFormat>全屏显示(4:3)</PresentationFormat>
  <Paragraphs>82</Paragraphs>
  <Slides>13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Malgun Gothic</vt:lpstr>
      <vt:lpstr>等线</vt:lpstr>
      <vt:lpstr>等线 Light</vt:lpstr>
      <vt:lpstr>方正正大黑简体</vt:lpstr>
      <vt:lpstr>微软雅黑</vt:lpstr>
      <vt:lpstr>Arial</vt:lpstr>
      <vt:lpstr>Calibri</vt:lpstr>
      <vt:lpstr>Calibri Light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sky卤代烃</dc:creator>
  <cp:lastModifiedBy>Designer</cp:lastModifiedBy>
  <cp:revision>183</cp:revision>
  <dcterms:created xsi:type="dcterms:W3CDTF">2016-05-19T17:46:15Z</dcterms:created>
  <dcterms:modified xsi:type="dcterms:W3CDTF">2018-01-30T11:10:40Z</dcterms:modified>
</cp:coreProperties>
</file>